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9" r:id="rId4"/>
    <p:sldId id="266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0" r:id="rId18"/>
    <p:sldId id="267" r:id="rId19"/>
    <p:sldId id="268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18161-9266-44F3-AEF8-66B9EC5EEC0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7A13A46-14AF-46D0-8A9E-282B882C4413}">
      <dgm:prSet phldrT="[Текст]" custT="1"/>
      <dgm:spPr/>
      <dgm:t>
        <a:bodyPr/>
        <a:lstStyle/>
        <a:p>
          <a:r>
            <a:rPr lang="uk-UA" sz="2000" b="1" dirty="0" smtClean="0"/>
            <a:t>А Дистанційне</a:t>
          </a:r>
        </a:p>
        <a:p>
          <a:r>
            <a:rPr lang="uk-UA" sz="2000" b="1" dirty="0" smtClean="0"/>
            <a:t>навчання</a:t>
          </a:r>
          <a:endParaRPr lang="uk-UA" sz="2000" b="1" dirty="0"/>
        </a:p>
      </dgm:t>
    </dgm:pt>
    <dgm:pt modelId="{37982231-A929-4D2E-B30F-E3C929977997}" type="parTrans" cxnId="{6224CB77-FC86-42FF-9A40-A2652BC842F6}">
      <dgm:prSet/>
      <dgm:spPr/>
      <dgm:t>
        <a:bodyPr/>
        <a:lstStyle/>
        <a:p>
          <a:endParaRPr lang="uk-UA"/>
        </a:p>
      </dgm:t>
    </dgm:pt>
    <dgm:pt modelId="{210716C8-A299-45F8-AA33-AC17CCE0B40A}" type="sibTrans" cxnId="{6224CB77-FC86-42FF-9A40-A2652BC842F6}">
      <dgm:prSet/>
      <dgm:spPr/>
      <dgm:t>
        <a:bodyPr/>
        <a:lstStyle/>
        <a:p>
          <a:endParaRPr lang="uk-UA"/>
        </a:p>
      </dgm:t>
    </dgm:pt>
    <dgm:pt modelId="{AC499889-43DE-4DA8-A4DE-ED3669E14397}">
      <dgm:prSet phldrT="[Текст]" custT="1"/>
      <dgm:spPr/>
      <dgm:t>
        <a:bodyPr/>
        <a:lstStyle/>
        <a:p>
          <a:r>
            <a:rPr lang="uk-UA" sz="2000" b="1" dirty="0" smtClean="0"/>
            <a:t>В</a:t>
          </a:r>
        </a:p>
        <a:p>
          <a:r>
            <a:rPr lang="uk-UA" sz="2000" b="1" dirty="0" smtClean="0"/>
            <a:t>Змішане</a:t>
          </a:r>
        </a:p>
        <a:p>
          <a:r>
            <a:rPr lang="uk-UA" sz="2000" b="1" dirty="0" smtClean="0"/>
            <a:t>навчання</a:t>
          </a:r>
          <a:endParaRPr lang="uk-UA" sz="2000" b="1" dirty="0"/>
        </a:p>
      </dgm:t>
    </dgm:pt>
    <dgm:pt modelId="{93ACF566-29DF-4759-8943-12446AC7EDD4}" type="parTrans" cxnId="{86A0A9D5-53EA-4E74-A050-A3E12FC0428A}">
      <dgm:prSet/>
      <dgm:spPr/>
      <dgm:t>
        <a:bodyPr/>
        <a:lstStyle/>
        <a:p>
          <a:endParaRPr lang="uk-UA"/>
        </a:p>
      </dgm:t>
    </dgm:pt>
    <dgm:pt modelId="{BC5351C3-362E-4CC1-9932-787249F2852B}" type="sibTrans" cxnId="{86A0A9D5-53EA-4E74-A050-A3E12FC0428A}">
      <dgm:prSet/>
      <dgm:spPr/>
      <dgm:t>
        <a:bodyPr/>
        <a:lstStyle/>
        <a:p>
          <a:endParaRPr lang="uk-UA"/>
        </a:p>
      </dgm:t>
    </dgm:pt>
    <dgm:pt modelId="{0722B4D8-F96F-4D27-9B86-758F1C2E7BD3}">
      <dgm:prSet phldrT="[Текст]" custT="1"/>
      <dgm:spPr/>
      <dgm:t>
        <a:bodyPr/>
        <a:lstStyle/>
        <a:p>
          <a:r>
            <a:rPr lang="uk-UA" sz="2000" b="1" dirty="0" smtClean="0"/>
            <a:t>С</a:t>
          </a:r>
        </a:p>
        <a:p>
          <a:r>
            <a:rPr lang="uk-UA" sz="2000" b="1" dirty="0" smtClean="0"/>
            <a:t>Персоналізоване</a:t>
          </a:r>
        </a:p>
        <a:p>
          <a:r>
            <a:rPr lang="uk-UA" sz="2000" b="1" dirty="0" smtClean="0"/>
            <a:t>навчання</a:t>
          </a:r>
          <a:endParaRPr lang="uk-UA" sz="2000" b="1" dirty="0"/>
        </a:p>
      </dgm:t>
    </dgm:pt>
    <dgm:pt modelId="{6D652126-DC3C-4770-A1FF-AF2EA8682F89}" type="parTrans" cxnId="{FF54C81B-45F0-43F2-BC12-2BA589D9AFE4}">
      <dgm:prSet/>
      <dgm:spPr/>
      <dgm:t>
        <a:bodyPr/>
        <a:lstStyle/>
        <a:p>
          <a:endParaRPr lang="uk-UA"/>
        </a:p>
      </dgm:t>
    </dgm:pt>
    <dgm:pt modelId="{A71DDF10-9C4A-419B-A46A-48B449608977}" type="sibTrans" cxnId="{FF54C81B-45F0-43F2-BC12-2BA589D9AFE4}">
      <dgm:prSet/>
      <dgm:spPr/>
      <dgm:t>
        <a:bodyPr/>
        <a:lstStyle/>
        <a:p>
          <a:endParaRPr lang="uk-UA"/>
        </a:p>
      </dgm:t>
    </dgm:pt>
    <dgm:pt modelId="{73DA3A73-4DFD-4A2F-A3CF-3F3E8533911F}" type="pres">
      <dgm:prSet presAssocID="{18318161-9266-44F3-AEF8-66B9EC5EEC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8C902AC-78E0-4DC0-A61A-006FF894132C}" type="pres">
      <dgm:prSet presAssocID="{57A13A46-14AF-46D0-8A9E-282B882C4413}" presName="composite" presStyleCnt="0"/>
      <dgm:spPr/>
    </dgm:pt>
    <dgm:pt modelId="{7CEA5DA0-5B39-420A-AFB5-6AEA8E54F40A}" type="pres">
      <dgm:prSet presAssocID="{57A13A46-14AF-46D0-8A9E-282B882C4413}" presName="LShape" presStyleLbl="alignNode1" presStyleIdx="0" presStyleCnt="5" custLinFactNeighborX="-17362" custLinFactNeighborY="1782"/>
      <dgm:spPr/>
    </dgm:pt>
    <dgm:pt modelId="{3D4F4109-5CCB-4AEB-804F-40BBB18FE6F6}" type="pres">
      <dgm:prSet presAssocID="{57A13A46-14AF-46D0-8A9E-282B882C4413}" presName="ParentText" presStyleLbl="revTx" presStyleIdx="0" presStyleCnt="3" custScaleX="115743" custLinFactNeighborX="-7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F8A508-1DB2-4E20-9570-2B62196A66AC}" type="pres">
      <dgm:prSet presAssocID="{57A13A46-14AF-46D0-8A9E-282B882C4413}" presName="Triangle" presStyleLbl="alignNode1" presStyleIdx="1" presStyleCnt="5" custLinFactNeighborX="-30027" custLinFactNeighborY="37373"/>
      <dgm:spPr/>
    </dgm:pt>
    <dgm:pt modelId="{2EB5A5BF-4639-4E80-A051-75C022C9AEAA}" type="pres">
      <dgm:prSet presAssocID="{210716C8-A299-45F8-AA33-AC17CCE0B40A}" presName="sibTrans" presStyleCnt="0"/>
      <dgm:spPr/>
    </dgm:pt>
    <dgm:pt modelId="{A191011A-76A0-439C-ADEB-DDF5679C7DDD}" type="pres">
      <dgm:prSet presAssocID="{210716C8-A299-45F8-AA33-AC17CCE0B40A}" presName="space" presStyleCnt="0"/>
      <dgm:spPr/>
    </dgm:pt>
    <dgm:pt modelId="{8FB9E517-D892-4FD0-B1D1-33BD4B2B2968}" type="pres">
      <dgm:prSet presAssocID="{AC499889-43DE-4DA8-A4DE-ED3669E14397}" presName="composite" presStyleCnt="0"/>
      <dgm:spPr/>
    </dgm:pt>
    <dgm:pt modelId="{62AF4570-3B33-4D22-B4AE-1D0471803464}" type="pres">
      <dgm:prSet presAssocID="{AC499889-43DE-4DA8-A4DE-ED3669E14397}" presName="LShape" presStyleLbl="alignNode1" presStyleIdx="2" presStyleCnt="5" custLinFactNeighborX="-10451" custLinFactNeighborY="-1562"/>
      <dgm:spPr/>
    </dgm:pt>
    <dgm:pt modelId="{F98B4E59-CE1F-4261-8153-C7D541B631DF}" type="pres">
      <dgm:prSet presAssocID="{AC499889-43DE-4DA8-A4DE-ED3669E1439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C90EA4-4C2B-44B1-B592-7FAF2B6B9088}" type="pres">
      <dgm:prSet presAssocID="{AC499889-43DE-4DA8-A4DE-ED3669E14397}" presName="Triangle" presStyleLbl="alignNode1" presStyleIdx="3" presStyleCnt="5" custLinFactNeighborX="-10996" custLinFactNeighborY="4032"/>
      <dgm:spPr/>
    </dgm:pt>
    <dgm:pt modelId="{9089DA86-BC78-4EC6-BA80-23794A260C75}" type="pres">
      <dgm:prSet presAssocID="{BC5351C3-362E-4CC1-9932-787249F2852B}" presName="sibTrans" presStyleCnt="0"/>
      <dgm:spPr/>
    </dgm:pt>
    <dgm:pt modelId="{B2506744-5750-4788-9E5A-095A281A825B}" type="pres">
      <dgm:prSet presAssocID="{BC5351C3-362E-4CC1-9932-787249F2852B}" presName="space" presStyleCnt="0"/>
      <dgm:spPr/>
    </dgm:pt>
    <dgm:pt modelId="{A549F1D9-D468-4B6E-88C5-C880CDCAB102}" type="pres">
      <dgm:prSet presAssocID="{0722B4D8-F96F-4D27-9B86-758F1C2E7BD3}" presName="composite" presStyleCnt="0"/>
      <dgm:spPr/>
    </dgm:pt>
    <dgm:pt modelId="{2899F8C8-2087-4493-AA19-B4745907241B}" type="pres">
      <dgm:prSet presAssocID="{0722B4D8-F96F-4D27-9B86-758F1C2E7BD3}" presName="LShape" presStyleLbl="alignNode1" presStyleIdx="4" presStyleCnt="5" custScaleX="142204" custLinFactNeighborX="-7209" custLinFactNeighborY="1201"/>
      <dgm:spPr/>
    </dgm:pt>
    <dgm:pt modelId="{BFC86388-72B4-48CC-924C-54BD7F797CF5}" type="pres">
      <dgm:prSet presAssocID="{0722B4D8-F96F-4D27-9B86-758F1C2E7BD3}" presName="ParentText" presStyleLbl="revTx" presStyleIdx="2" presStyleCnt="3" custScaleX="146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A0A9D5-53EA-4E74-A050-A3E12FC0428A}" srcId="{18318161-9266-44F3-AEF8-66B9EC5EEC06}" destId="{AC499889-43DE-4DA8-A4DE-ED3669E14397}" srcOrd="1" destOrd="0" parTransId="{93ACF566-29DF-4759-8943-12446AC7EDD4}" sibTransId="{BC5351C3-362E-4CC1-9932-787249F2852B}"/>
    <dgm:cxn modelId="{A4B279CD-DCE2-4DA0-ACB5-27BE6C5A0CC3}" type="presOf" srcId="{18318161-9266-44F3-AEF8-66B9EC5EEC06}" destId="{73DA3A73-4DFD-4A2F-A3CF-3F3E8533911F}" srcOrd="0" destOrd="0" presId="urn:microsoft.com/office/officeart/2009/3/layout/StepUpProcess"/>
    <dgm:cxn modelId="{AC562C69-94BD-4473-8D4D-546D99B3589B}" type="presOf" srcId="{0722B4D8-F96F-4D27-9B86-758F1C2E7BD3}" destId="{BFC86388-72B4-48CC-924C-54BD7F797CF5}" srcOrd="0" destOrd="0" presId="urn:microsoft.com/office/officeart/2009/3/layout/StepUpProcess"/>
    <dgm:cxn modelId="{6224CB77-FC86-42FF-9A40-A2652BC842F6}" srcId="{18318161-9266-44F3-AEF8-66B9EC5EEC06}" destId="{57A13A46-14AF-46D0-8A9E-282B882C4413}" srcOrd="0" destOrd="0" parTransId="{37982231-A929-4D2E-B30F-E3C929977997}" sibTransId="{210716C8-A299-45F8-AA33-AC17CCE0B40A}"/>
    <dgm:cxn modelId="{DE9CAB0C-1592-4B87-8A5B-006200CF4BEC}" type="presOf" srcId="{AC499889-43DE-4DA8-A4DE-ED3669E14397}" destId="{F98B4E59-CE1F-4261-8153-C7D541B631DF}" srcOrd="0" destOrd="0" presId="urn:microsoft.com/office/officeart/2009/3/layout/StepUpProcess"/>
    <dgm:cxn modelId="{FF54C81B-45F0-43F2-BC12-2BA589D9AFE4}" srcId="{18318161-9266-44F3-AEF8-66B9EC5EEC06}" destId="{0722B4D8-F96F-4D27-9B86-758F1C2E7BD3}" srcOrd="2" destOrd="0" parTransId="{6D652126-DC3C-4770-A1FF-AF2EA8682F89}" sibTransId="{A71DDF10-9C4A-419B-A46A-48B449608977}"/>
    <dgm:cxn modelId="{70612C4C-EA84-4A49-8EBF-A1D31B2F4903}" type="presOf" srcId="{57A13A46-14AF-46D0-8A9E-282B882C4413}" destId="{3D4F4109-5CCB-4AEB-804F-40BBB18FE6F6}" srcOrd="0" destOrd="0" presId="urn:microsoft.com/office/officeart/2009/3/layout/StepUpProcess"/>
    <dgm:cxn modelId="{A0505506-338A-44B5-BFB0-418874433418}" type="presParOf" srcId="{73DA3A73-4DFD-4A2F-A3CF-3F3E8533911F}" destId="{88C902AC-78E0-4DC0-A61A-006FF894132C}" srcOrd="0" destOrd="0" presId="urn:microsoft.com/office/officeart/2009/3/layout/StepUpProcess"/>
    <dgm:cxn modelId="{F1068711-C657-4E61-BF88-9B7571031D75}" type="presParOf" srcId="{88C902AC-78E0-4DC0-A61A-006FF894132C}" destId="{7CEA5DA0-5B39-420A-AFB5-6AEA8E54F40A}" srcOrd="0" destOrd="0" presId="urn:microsoft.com/office/officeart/2009/3/layout/StepUpProcess"/>
    <dgm:cxn modelId="{653697FA-5DA0-4D66-BC66-CE3CEDC694CB}" type="presParOf" srcId="{88C902AC-78E0-4DC0-A61A-006FF894132C}" destId="{3D4F4109-5CCB-4AEB-804F-40BBB18FE6F6}" srcOrd="1" destOrd="0" presId="urn:microsoft.com/office/officeart/2009/3/layout/StepUpProcess"/>
    <dgm:cxn modelId="{9C8177CD-BD2D-4BA7-8768-63A715B37D72}" type="presParOf" srcId="{88C902AC-78E0-4DC0-A61A-006FF894132C}" destId="{EDF8A508-1DB2-4E20-9570-2B62196A66AC}" srcOrd="2" destOrd="0" presId="urn:microsoft.com/office/officeart/2009/3/layout/StepUpProcess"/>
    <dgm:cxn modelId="{DCE676C0-F120-4FDB-A315-8994C0D90BF2}" type="presParOf" srcId="{73DA3A73-4DFD-4A2F-A3CF-3F3E8533911F}" destId="{2EB5A5BF-4639-4E80-A051-75C022C9AEAA}" srcOrd="1" destOrd="0" presId="urn:microsoft.com/office/officeart/2009/3/layout/StepUpProcess"/>
    <dgm:cxn modelId="{1D8FFC30-6DA5-4018-A414-04DB8F3493C4}" type="presParOf" srcId="{2EB5A5BF-4639-4E80-A051-75C022C9AEAA}" destId="{A191011A-76A0-439C-ADEB-DDF5679C7DDD}" srcOrd="0" destOrd="0" presId="urn:microsoft.com/office/officeart/2009/3/layout/StepUpProcess"/>
    <dgm:cxn modelId="{13B138CF-F99F-4D0C-A8D7-965CFE8E48DC}" type="presParOf" srcId="{73DA3A73-4DFD-4A2F-A3CF-3F3E8533911F}" destId="{8FB9E517-D892-4FD0-B1D1-33BD4B2B2968}" srcOrd="2" destOrd="0" presId="urn:microsoft.com/office/officeart/2009/3/layout/StepUpProcess"/>
    <dgm:cxn modelId="{4DDCC522-399D-48EA-A63E-F7873FD88EBB}" type="presParOf" srcId="{8FB9E517-D892-4FD0-B1D1-33BD4B2B2968}" destId="{62AF4570-3B33-4D22-B4AE-1D0471803464}" srcOrd="0" destOrd="0" presId="urn:microsoft.com/office/officeart/2009/3/layout/StepUpProcess"/>
    <dgm:cxn modelId="{927F3D51-55DB-4E22-9F78-DC591FF2C435}" type="presParOf" srcId="{8FB9E517-D892-4FD0-B1D1-33BD4B2B2968}" destId="{F98B4E59-CE1F-4261-8153-C7D541B631DF}" srcOrd="1" destOrd="0" presId="urn:microsoft.com/office/officeart/2009/3/layout/StepUpProcess"/>
    <dgm:cxn modelId="{DE162CBA-8DAD-47D3-AE66-B1BC0B365D71}" type="presParOf" srcId="{8FB9E517-D892-4FD0-B1D1-33BD4B2B2968}" destId="{D7C90EA4-4C2B-44B1-B592-7FAF2B6B9088}" srcOrd="2" destOrd="0" presId="urn:microsoft.com/office/officeart/2009/3/layout/StepUpProcess"/>
    <dgm:cxn modelId="{7D4F05DF-E2C6-4ED5-8E83-F4DD96FF0A3D}" type="presParOf" srcId="{73DA3A73-4DFD-4A2F-A3CF-3F3E8533911F}" destId="{9089DA86-BC78-4EC6-BA80-23794A260C75}" srcOrd="3" destOrd="0" presId="urn:microsoft.com/office/officeart/2009/3/layout/StepUpProcess"/>
    <dgm:cxn modelId="{D00F0629-C777-4901-891D-E3274008766A}" type="presParOf" srcId="{9089DA86-BC78-4EC6-BA80-23794A260C75}" destId="{B2506744-5750-4788-9E5A-095A281A825B}" srcOrd="0" destOrd="0" presId="urn:microsoft.com/office/officeart/2009/3/layout/StepUpProcess"/>
    <dgm:cxn modelId="{9D026E7E-83D7-4840-9C91-796CA8F09CC6}" type="presParOf" srcId="{73DA3A73-4DFD-4A2F-A3CF-3F3E8533911F}" destId="{A549F1D9-D468-4B6E-88C5-C880CDCAB102}" srcOrd="4" destOrd="0" presId="urn:microsoft.com/office/officeart/2009/3/layout/StepUpProcess"/>
    <dgm:cxn modelId="{BA63BBA0-7607-4A01-B4CC-0C46E79DA530}" type="presParOf" srcId="{A549F1D9-D468-4B6E-88C5-C880CDCAB102}" destId="{2899F8C8-2087-4493-AA19-B4745907241B}" srcOrd="0" destOrd="0" presId="urn:microsoft.com/office/officeart/2009/3/layout/StepUpProcess"/>
    <dgm:cxn modelId="{F58FC897-809A-4831-885B-FCED4B488847}" type="presParOf" srcId="{A549F1D9-D468-4B6E-88C5-C880CDCAB102}" destId="{BFC86388-72B4-48CC-924C-54BD7F797C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87AA1-F2A0-40A5-B1BE-126CFBA2B2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A892464-24A1-401C-AD18-49D29CB367F3}">
      <dgm:prSet phldrT="[Текст]"/>
      <dgm:spPr/>
      <dgm:t>
        <a:bodyPr/>
        <a:lstStyle/>
        <a:p>
          <a:r>
            <a:rPr lang="uk-UA" dirty="0" smtClean="0"/>
            <a:t>ЕОР 1</a:t>
          </a:r>
          <a:endParaRPr lang="uk-UA" dirty="0"/>
        </a:p>
      </dgm:t>
    </dgm:pt>
    <dgm:pt modelId="{69AFE474-D59A-4C18-B0CE-6AA3D4759E61}" type="parTrans" cxnId="{C453FDCD-B0DE-4387-B273-FB51E1F504F1}">
      <dgm:prSet/>
      <dgm:spPr/>
      <dgm:t>
        <a:bodyPr/>
        <a:lstStyle/>
        <a:p>
          <a:endParaRPr lang="uk-UA"/>
        </a:p>
      </dgm:t>
    </dgm:pt>
    <dgm:pt modelId="{E0664434-9927-4744-9C52-A4A247E6640F}" type="sibTrans" cxnId="{C453FDCD-B0DE-4387-B273-FB51E1F504F1}">
      <dgm:prSet/>
      <dgm:spPr/>
      <dgm:t>
        <a:bodyPr/>
        <a:lstStyle/>
        <a:p>
          <a:endParaRPr lang="uk-UA"/>
        </a:p>
      </dgm:t>
    </dgm:pt>
    <dgm:pt modelId="{BB28D793-5BE0-4348-A0AB-CD73C8719F87}">
      <dgm:prSet phldrT="[Текст]"/>
      <dgm:spPr/>
      <dgm:t>
        <a:bodyPr/>
        <a:lstStyle/>
        <a:p>
          <a:r>
            <a:rPr lang="uk-UA" dirty="0" smtClean="0"/>
            <a:t>…</a:t>
          </a:r>
          <a:endParaRPr lang="uk-UA" dirty="0"/>
        </a:p>
      </dgm:t>
    </dgm:pt>
    <dgm:pt modelId="{89B85084-FDBC-478C-8061-55F87AD3DC82}" type="parTrans" cxnId="{38426DC3-D88F-4E76-9459-9DFAC47BD9BE}">
      <dgm:prSet/>
      <dgm:spPr/>
      <dgm:t>
        <a:bodyPr/>
        <a:lstStyle/>
        <a:p>
          <a:endParaRPr lang="uk-UA"/>
        </a:p>
      </dgm:t>
    </dgm:pt>
    <dgm:pt modelId="{E875A723-C7C2-4216-9974-BD0A61EC2A80}" type="sibTrans" cxnId="{38426DC3-D88F-4E76-9459-9DFAC47BD9BE}">
      <dgm:prSet/>
      <dgm:spPr/>
      <dgm:t>
        <a:bodyPr/>
        <a:lstStyle/>
        <a:p>
          <a:endParaRPr lang="uk-UA"/>
        </a:p>
      </dgm:t>
    </dgm:pt>
    <dgm:pt modelId="{97901865-8876-43AF-A54D-7A76CEF46498}">
      <dgm:prSet phldrT="[Текст]"/>
      <dgm:spPr/>
      <dgm:t>
        <a:bodyPr/>
        <a:lstStyle/>
        <a:p>
          <a:r>
            <a:rPr lang="uk-UA" dirty="0" smtClean="0"/>
            <a:t>ЕОР </a:t>
          </a:r>
          <a:r>
            <a:rPr lang="en-US" dirty="0" err="1" smtClean="0"/>
            <a:t>nn</a:t>
          </a:r>
          <a:endParaRPr lang="uk-UA" dirty="0"/>
        </a:p>
      </dgm:t>
    </dgm:pt>
    <dgm:pt modelId="{24B20D22-B60C-46E7-B0D4-F0399F93E899}" type="parTrans" cxnId="{9C344499-A7DD-45E0-B4F4-32A6F8AA55FA}">
      <dgm:prSet/>
      <dgm:spPr/>
      <dgm:t>
        <a:bodyPr/>
        <a:lstStyle/>
        <a:p>
          <a:endParaRPr lang="uk-UA"/>
        </a:p>
      </dgm:t>
    </dgm:pt>
    <dgm:pt modelId="{631AFFA4-1104-481E-9E59-D1B6079E5122}" type="sibTrans" cxnId="{9C344499-A7DD-45E0-B4F4-32A6F8AA55FA}">
      <dgm:prSet/>
      <dgm:spPr/>
      <dgm:t>
        <a:bodyPr/>
        <a:lstStyle/>
        <a:p>
          <a:endParaRPr lang="uk-UA"/>
        </a:p>
      </dgm:t>
    </dgm:pt>
    <dgm:pt modelId="{0AE2E3D8-820C-447E-9E18-D228857EF0EF}" type="pres">
      <dgm:prSet presAssocID="{15B87AA1-F2A0-40A5-B1BE-126CFBA2B273}" presName="linearFlow" presStyleCnt="0">
        <dgm:presLayoutVars>
          <dgm:dir/>
          <dgm:resizeHandles val="exact"/>
        </dgm:presLayoutVars>
      </dgm:prSet>
      <dgm:spPr/>
    </dgm:pt>
    <dgm:pt modelId="{AFE88721-2DE7-4503-89FC-71958C0E7A22}" type="pres">
      <dgm:prSet presAssocID="{AA892464-24A1-401C-AD18-49D29CB367F3}" presName="composite" presStyleCnt="0"/>
      <dgm:spPr/>
    </dgm:pt>
    <dgm:pt modelId="{006E6779-25A6-4CBD-8839-E7C0F2BFAE6E}" type="pres">
      <dgm:prSet presAssocID="{AA892464-24A1-401C-AD18-49D29CB367F3}" presName="imgShp" presStyleLbl="fgImgPlace1" presStyleIdx="0" presStyleCnt="3"/>
      <dgm:spPr/>
    </dgm:pt>
    <dgm:pt modelId="{F81C024E-B059-40FC-A388-615304295D49}" type="pres">
      <dgm:prSet presAssocID="{AA892464-24A1-401C-AD18-49D29CB367F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42D2C4-43E9-4BA6-88C7-BCBF012E9826}" type="pres">
      <dgm:prSet presAssocID="{E0664434-9927-4744-9C52-A4A247E6640F}" presName="spacing" presStyleCnt="0"/>
      <dgm:spPr/>
    </dgm:pt>
    <dgm:pt modelId="{A158F5EF-C752-440B-B23F-28608C3B5324}" type="pres">
      <dgm:prSet presAssocID="{BB28D793-5BE0-4348-A0AB-CD73C8719F87}" presName="composite" presStyleCnt="0"/>
      <dgm:spPr/>
    </dgm:pt>
    <dgm:pt modelId="{BFDF77C5-4008-43CB-91F0-6B839D4A6443}" type="pres">
      <dgm:prSet presAssocID="{BB28D793-5BE0-4348-A0AB-CD73C8719F87}" presName="imgShp" presStyleLbl="fgImgPlace1" presStyleIdx="1" presStyleCnt="3"/>
      <dgm:spPr/>
    </dgm:pt>
    <dgm:pt modelId="{3B56DC27-0E13-4425-98E8-42D2FC67F588}" type="pres">
      <dgm:prSet presAssocID="{BB28D793-5BE0-4348-A0AB-CD73C8719F8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04F5DD-63AC-4C5D-8052-A9C7E5F8A377}" type="pres">
      <dgm:prSet presAssocID="{E875A723-C7C2-4216-9974-BD0A61EC2A80}" presName="spacing" presStyleCnt="0"/>
      <dgm:spPr/>
    </dgm:pt>
    <dgm:pt modelId="{6678D063-48E2-4A29-8CAF-534DAB0018DB}" type="pres">
      <dgm:prSet presAssocID="{97901865-8876-43AF-A54D-7A76CEF46498}" presName="composite" presStyleCnt="0"/>
      <dgm:spPr/>
    </dgm:pt>
    <dgm:pt modelId="{FBB0F0FD-2332-4DF7-9D4D-95A295E580AC}" type="pres">
      <dgm:prSet presAssocID="{97901865-8876-43AF-A54D-7A76CEF46498}" presName="imgShp" presStyleLbl="fgImgPlace1" presStyleIdx="2" presStyleCnt="3"/>
      <dgm:spPr/>
    </dgm:pt>
    <dgm:pt modelId="{91AD2730-E308-4D76-B466-688E535C675C}" type="pres">
      <dgm:prSet presAssocID="{97901865-8876-43AF-A54D-7A76CEF4649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045217-DADF-4712-A1C9-74118D2E98D1}" type="presOf" srcId="{AA892464-24A1-401C-AD18-49D29CB367F3}" destId="{F81C024E-B059-40FC-A388-615304295D49}" srcOrd="0" destOrd="0" presId="urn:microsoft.com/office/officeart/2005/8/layout/vList3"/>
    <dgm:cxn modelId="{18CAD6B8-A641-45E4-9DD9-D94ED8970C73}" type="presOf" srcId="{15B87AA1-F2A0-40A5-B1BE-126CFBA2B273}" destId="{0AE2E3D8-820C-447E-9E18-D228857EF0EF}" srcOrd="0" destOrd="0" presId="urn:microsoft.com/office/officeart/2005/8/layout/vList3"/>
    <dgm:cxn modelId="{C453FDCD-B0DE-4387-B273-FB51E1F504F1}" srcId="{15B87AA1-F2A0-40A5-B1BE-126CFBA2B273}" destId="{AA892464-24A1-401C-AD18-49D29CB367F3}" srcOrd="0" destOrd="0" parTransId="{69AFE474-D59A-4C18-B0CE-6AA3D4759E61}" sibTransId="{E0664434-9927-4744-9C52-A4A247E6640F}"/>
    <dgm:cxn modelId="{38426DC3-D88F-4E76-9459-9DFAC47BD9BE}" srcId="{15B87AA1-F2A0-40A5-B1BE-126CFBA2B273}" destId="{BB28D793-5BE0-4348-A0AB-CD73C8719F87}" srcOrd="1" destOrd="0" parTransId="{89B85084-FDBC-478C-8061-55F87AD3DC82}" sibTransId="{E875A723-C7C2-4216-9974-BD0A61EC2A80}"/>
    <dgm:cxn modelId="{E3AA1918-AC5F-4FA9-B936-E4AEE6714DDF}" type="presOf" srcId="{BB28D793-5BE0-4348-A0AB-CD73C8719F87}" destId="{3B56DC27-0E13-4425-98E8-42D2FC67F588}" srcOrd="0" destOrd="0" presId="urn:microsoft.com/office/officeart/2005/8/layout/vList3"/>
    <dgm:cxn modelId="{ABEF2FA8-9F86-4892-8E74-55AF54D32311}" type="presOf" srcId="{97901865-8876-43AF-A54D-7A76CEF46498}" destId="{91AD2730-E308-4D76-B466-688E535C675C}" srcOrd="0" destOrd="0" presId="urn:microsoft.com/office/officeart/2005/8/layout/vList3"/>
    <dgm:cxn modelId="{9C344499-A7DD-45E0-B4F4-32A6F8AA55FA}" srcId="{15B87AA1-F2A0-40A5-B1BE-126CFBA2B273}" destId="{97901865-8876-43AF-A54D-7A76CEF46498}" srcOrd="2" destOrd="0" parTransId="{24B20D22-B60C-46E7-B0D4-F0399F93E899}" sibTransId="{631AFFA4-1104-481E-9E59-D1B6079E5122}"/>
    <dgm:cxn modelId="{44A0B465-382E-46A3-87F9-306CBA4D1BDE}" type="presParOf" srcId="{0AE2E3D8-820C-447E-9E18-D228857EF0EF}" destId="{AFE88721-2DE7-4503-89FC-71958C0E7A22}" srcOrd="0" destOrd="0" presId="urn:microsoft.com/office/officeart/2005/8/layout/vList3"/>
    <dgm:cxn modelId="{42EC8AFF-5016-4CB5-8C45-BA6870EE5A21}" type="presParOf" srcId="{AFE88721-2DE7-4503-89FC-71958C0E7A22}" destId="{006E6779-25A6-4CBD-8839-E7C0F2BFAE6E}" srcOrd="0" destOrd="0" presId="urn:microsoft.com/office/officeart/2005/8/layout/vList3"/>
    <dgm:cxn modelId="{FB3E1C4D-AE03-415E-BE3A-56820F45F7F8}" type="presParOf" srcId="{AFE88721-2DE7-4503-89FC-71958C0E7A22}" destId="{F81C024E-B059-40FC-A388-615304295D49}" srcOrd="1" destOrd="0" presId="urn:microsoft.com/office/officeart/2005/8/layout/vList3"/>
    <dgm:cxn modelId="{1D7282FA-3ECA-4A1B-BE38-BA4C74C0803A}" type="presParOf" srcId="{0AE2E3D8-820C-447E-9E18-D228857EF0EF}" destId="{5742D2C4-43E9-4BA6-88C7-BCBF012E9826}" srcOrd="1" destOrd="0" presId="urn:microsoft.com/office/officeart/2005/8/layout/vList3"/>
    <dgm:cxn modelId="{25BC6E7B-E705-4436-AEE6-2B9C7E52DF20}" type="presParOf" srcId="{0AE2E3D8-820C-447E-9E18-D228857EF0EF}" destId="{A158F5EF-C752-440B-B23F-28608C3B5324}" srcOrd="2" destOrd="0" presId="urn:microsoft.com/office/officeart/2005/8/layout/vList3"/>
    <dgm:cxn modelId="{FB9685BE-782A-44D0-8002-5BE3DC5D0274}" type="presParOf" srcId="{A158F5EF-C752-440B-B23F-28608C3B5324}" destId="{BFDF77C5-4008-43CB-91F0-6B839D4A6443}" srcOrd="0" destOrd="0" presId="urn:microsoft.com/office/officeart/2005/8/layout/vList3"/>
    <dgm:cxn modelId="{26342060-4B62-421C-A2A6-C37101065222}" type="presParOf" srcId="{A158F5EF-C752-440B-B23F-28608C3B5324}" destId="{3B56DC27-0E13-4425-98E8-42D2FC67F588}" srcOrd="1" destOrd="0" presId="urn:microsoft.com/office/officeart/2005/8/layout/vList3"/>
    <dgm:cxn modelId="{709D1FE0-5DDD-490A-BB9E-1772C5FB102C}" type="presParOf" srcId="{0AE2E3D8-820C-447E-9E18-D228857EF0EF}" destId="{3804F5DD-63AC-4C5D-8052-A9C7E5F8A377}" srcOrd="3" destOrd="0" presId="urn:microsoft.com/office/officeart/2005/8/layout/vList3"/>
    <dgm:cxn modelId="{0F69ACF8-1252-4E76-A415-B0EE1CD7C759}" type="presParOf" srcId="{0AE2E3D8-820C-447E-9E18-D228857EF0EF}" destId="{6678D063-48E2-4A29-8CAF-534DAB0018DB}" srcOrd="4" destOrd="0" presId="urn:microsoft.com/office/officeart/2005/8/layout/vList3"/>
    <dgm:cxn modelId="{7F2FC8FA-932C-48B2-9C54-21A3409643E9}" type="presParOf" srcId="{6678D063-48E2-4A29-8CAF-534DAB0018DB}" destId="{FBB0F0FD-2332-4DF7-9D4D-95A295E580AC}" srcOrd="0" destOrd="0" presId="urn:microsoft.com/office/officeart/2005/8/layout/vList3"/>
    <dgm:cxn modelId="{C23BD3CF-EBE9-43E5-86BB-0AEA02815834}" type="presParOf" srcId="{6678D063-48E2-4A29-8CAF-534DAB0018DB}" destId="{91AD2730-E308-4D76-B466-688E535C67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87AA1-F2A0-40A5-B1BE-126CFBA2B2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A892464-24A1-401C-AD18-49D29CB367F3}">
      <dgm:prSet phldrT="[Текст]"/>
      <dgm:spPr/>
      <dgm:t>
        <a:bodyPr/>
        <a:lstStyle/>
        <a:p>
          <a:r>
            <a:rPr lang="uk-UA" dirty="0" smtClean="0"/>
            <a:t>ЕОР 1</a:t>
          </a:r>
          <a:endParaRPr lang="uk-UA" dirty="0"/>
        </a:p>
      </dgm:t>
    </dgm:pt>
    <dgm:pt modelId="{69AFE474-D59A-4C18-B0CE-6AA3D4759E61}" type="parTrans" cxnId="{C453FDCD-B0DE-4387-B273-FB51E1F504F1}">
      <dgm:prSet/>
      <dgm:spPr/>
      <dgm:t>
        <a:bodyPr/>
        <a:lstStyle/>
        <a:p>
          <a:endParaRPr lang="uk-UA"/>
        </a:p>
      </dgm:t>
    </dgm:pt>
    <dgm:pt modelId="{E0664434-9927-4744-9C52-A4A247E6640F}" type="sibTrans" cxnId="{C453FDCD-B0DE-4387-B273-FB51E1F504F1}">
      <dgm:prSet/>
      <dgm:spPr/>
      <dgm:t>
        <a:bodyPr/>
        <a:lstStyle/>
        <a:p>
          <a:endParaRPr lang="uk-UA"/>
        </a:p>
      </dgm:t>
    </dgm:pt>
    <dgm:pt modelId="{BB28D793-5BE0-4348-A0AB-CD73C8719F87}">
      <dgm:prSet phldrT="[Текст]"/>
      <dgm:spPr/>
      <dgm:t>
        <a:bodyPr/>
        <a:lstStyle/>
        <a:p>
          <a:r>
            <a:rPr lang="uk-UA" dirty="0" smtClean="0"/>
            <a:t>…</a:t>
          </a:r>
          <a:endParaRPr lang="uk-UA" dirty="0"/>
        </a:p>
      </dgm:t>
    </dgm:pt>
    <dgm:pt modelId="{89B85084-FDBC-478C-8061-55F87AD3DC82}" type="parTrans" cxnId="{38426DC3-D88F-4E76-9459-9DFAC47BD9BE}">
      <dgm:prSet/>
      <dgm:spPr/>
      <dgm:t>
        <a:bodyPr/>
        <a:lstStyle/>
        <a:p>
          <a:endParaRPr lang="uk-UA"/>
        </a:p>
      </dgm:t>
    </dgm:pt>
    <dgm:pt modelId="{E875A723-C7C2-4216-9974-BD0A61EC2A80}" type="sibTrans" cxnId="{38426DC3-D88F-4E76-9459-9DFAC47BD9BE}">
      <dgm:prSet/>
      <dgm:spPr/>
      <dgm:t>
        <a:bodyPr/>
        <a:lstStyle/>
        <a:p>
          <a:endParaRPr lang="uk-UA"/>
        </a:p>
      </dgm:t>
    </dgm:pt>
    <dgm:pt modelId="{97901865-8876-43AF-A54D-7A76CEF46498}">
      <dgm:prSet phldrT="[Текст]"/>
      <dgm:spPr/>
      <dgm:t>
        <a:bodyPr/>
        <a:lstStyle/>
        <a:p>
          <a:r>
            <a:rPr lang="uk-UA" dirty="0" smtClean="0"/>
            <a:t>ЕОР </a:t>
          </a:r>
          <a:r>
            <a:rPr lang="en-US" dirty="0" err="1" smtClean="0"/>
            <a:t>nn</a:t>
          </a:r>
          <a:endParaRPr lang="uk-UA" dirty="0"/>
        </a:p>
      </dgm:t>
    </dgm:pt>
    <dgm:pt modelId="{24B20D22-B60C-46E7-B0D4-F0399F93E899}" type="parTrans" cxnId="{9C344499-A7DD-45E0-B4F4-32A6F8AA55FA}">
      <dgm:prSet/>
      <dgm:spPr/>
      <dgm:t>
        <a:bodyPr/>
        <a:lstStyle/>
        <a:p>
          <a:endParaRPr lang="uk-UA"/>
        </a:p>
      </dgm:t>
    </dgm:pt>
    <dgm:pt modelId="{631AFFA4-1104-481E-9E59-D1B6079E5122}" type="sibTrans" cxnId="{9C344499-A7DD-45E0-B4F4-32A6F8AA55FA}">
      <dgm:prSet/>
      <dgm:spPr/>
      <dgm:t>
        <a:bodyPr/>
        <a:lstStyle/>
        <a:p>
          <a:endParaRPr lang="uk-UA"/>
        </a:p>
      </dgm:t>
    </dgm:pt>
    <dgm:pt modelId="{0AE2E3D8-820C-447E-9E18-D228857EF0EF}" type="pres">
      <dgm:prSet presAssocID="{15B87AA1-F2A0-40A5-B1BE-126CFBA2B273}" presName="linearFlow" presStyleCnt="0">
        <dgm:presLayoutVars>
          <dgm:dir/>
          <dgm:resizeHandles val="exact"/>
        </dgm:presLayoutVars>
      </dgm:prSet>
      <dgm:spPr/>
    </dgm:pt>
    <dgm:pt modelId="{AFE88721-2DE7-4503-89FC-71958C0E7A22}" type="pres">
      <dgm:prSet presAssocID="{AA892464-24A1-401C-AD18-49D29CB367F3}" presName="composite" presStyleCnt="0"/>
      <dgm:spPr/>
    </dgm:pt>
    <dgm:pt modelId="{006E6779-25A6-4CBD-8839-E7C0F2BFAE6E}" type="pres">
      <dgm:prSet presAssocID="{AA892464-24A1-401C-AD18-49D29CB367F3}" presName="imgShp" presStyleLbl="fgImgPlace1" presStyleIdx="0" presStyleCnt="3"/>
      <dgm:spPr/>
    </dgm:pt>
    <dgm:pt modelId="{F81C024E-B059-40FC-A388-615304295D49}" type="pres">
      <dgm:prSet presAssocID="{AA892464-24A1-401C-AD18-49D29CB367F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42D2C4-43E9-4BA6-88C7-BCBF012E9826}" type="pres">
      <dgm:prSet presAssocID="{E0664434-9927-4744-9C52-A4A247E6640F}" presName="spacing" presStyleCnt="0"/>
      <dgm:spPr/>
    </dgm:pt>
    <dgm:pt modelId="{A158F5EF-C752-440B-B23F-28608C3B5324}" type="pres">
      <dgm:prSet presAssocID="{BB28D793-5BE0-4348-A0AB-CD73C8719F87}" presName="composite" presStyleCnt="0"/>
      <dgm:spPr/>
    </dgm:pt>
    <dgm:pt modelId="{BFDF77C5-4008-43CB-91F0-6B839D4A6443}" type="pres">
      <dgm:prSet presAssocID="{BB28D793-5BE0-4348-A0AB-CD73C8719F87}" presName="imgShp" presStyleLbl="fgImgPlace1" presStyleIdx="1" presStyleCnt="3"/>
      <dgm:spPr/>
    </dgm:pt>
    <dgm:pt modelId="{3B56DC27-0E13-4425-98E8-42D2FC67F588}" type="pres">
      <dgm:prSet presAssocID="{BB28D793-5BE0-4348-A0AB-CD73C8719F8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04F5DD-63AC-4C5D-8052-A9C7E5F8A377}" type="pres">
      <dgm:prSet presAssocID="{E875A723-C7C2-4216-9974-BD0A61EC2A80}" presName="spacing" presStyleCnt="0"/>
      <dgm:spPr/>
    </dgm:pt>
    <dgm:pt modelId="{6678D063-48E2-4A29-8CAF-534DAB0018DB}" type="pres">
      <dgm:prSet presAssocID="{97901865-8876-43AF-A54D-7A76CEF46498}" presName="composite" presStyleCnt="0"/>
      <dgm:spPr/>
    </dgm:pt>
    <dgm:pt modelId="{FBB0F0FD-2332-4DF7-9D4D-95A295E580AC}" type="pres">
      <dgm:prSet presAssocID="{97901865-8876-43AF-A54D-7A76CEF46498}" presName="imgShp" presStyleLbl="fgImgPlace1" presStyleIdx="2" presStyleCnt="3"/>
      <dgm:spPr/>
    </dgm:pt>
    <dgm:pt modelId="{91AD2730-E308-4D76-B466-688E535C675C}" type="pres">
      <dgm:prSet presAssocID="{97901865-8876-43AF-A54D-7A76CEF4649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43CF10-8DDE-4316-8F87-E173CB01D43C}" type="presOf" srcId="{BB28D793-5BE0-4348-A0AB-CD73C8719F87}" destId="{3B56DC27-0E13-4425-98E8-42D2FC67F588}" srcOrd="0" destOrd="0" presId="urn:microsoft.com/office/officeart/2005/8/layout/vList3"/>
    <dgm:cxn modelId="{C453FDCD-B0DE-4387-B273-FB51E1F504F1}" srcId="{15B87AA1-F2A0-40A5-B1BE-126CFBA2B273}" destId="{AA892464-24A1-401C-AD18-49D29CB367F3}" srcOrd="0" destOrd="0" parTransId="{69AFE474-D59A-4C18-B0CE-6AA3D4759E61}" sibTransId="{E0664434-9927-4744-9C52-A4A247E6640F}"/>
    <dgm:cxn modelId="{38426DC3-D88F-4E76-9459-9DFAC47BD9BE}" srcId="{15B87AA1-F2A0-40A5-B1BE-126CFBA2B273}" destId="{BB28D793-5BE0-4348-A0AB-CD73C8719F87}" srcOrd="1" destOrd="0" parTransId="{89B85084-FDBC-478C-8061-55F87AD3DC82}" sibTransId="{E875A723-C7C2-4216-9974-BD0A61EC2A80}"/>
    <dgm:cxn modelId="{783B8910-6D36-4AB6-8137-8D7663616273}" type="presOf" srcId="{AA892464-24A1-401C-AD18-49D29CB367F3}" destId="{F81C024E-B059-40FC-A388-615304295D49}" srcOrd="0" destOrd="0" presId="urn:microsoft.com/office/officeart/2005/8/layout/vList3"/>
    <dgm:cxn modelId="{EE06CD34-1B5D-4268-BE22-471105C789EA}" type="presOf" srcId="{97901865-8876-43AF-A54D-7A76CEF46498}" destId="{91AD2730-E308-4D76-B466-688E535C675C}" srcOrd="0" destOrd="0" presId="urn:microsoft.com/office/officeart/2005/8/layout/vList3"/>
    <dgm:cxn modelId="{75C2044D-0244-4E17-9EF8-B0887FA6C4F2}" type="presOf" srcId="{15B87AA1-F2A0-40A5-B1BE-126CFBA2B273}" destId="{0AE2E3D8-820C-447E-9E18-D228857EF0EF}" srcOrd="0" destOrd="0" presId="urn:microsoft.com/office/officeart/2005/8/layout/vList3"/>
    <dgm:cxn modelId="{9C344499-A7DD-45E0-B4F4-32A6F8AA55FA}" srcId="{15B87AA1-F2A0-40A5-B1BE-126CFBA2B273}" destId="{97901865-8876-43AF-A54D-7A76CEF46498}" srcOrd="2" destOrd="0" parTransId="{24B20D22-B60C-46E7-B0D4-F0399F93E899}" sibTransId="{631AFFA4-1104-481E-9E59-D1B6079E5122}"/>
    <dgm:cxn modelId="{9C2E3C5C-DE2F-46FD-A7EE-50CD229A99B7}" type="presParOf" srcId="{0AE2E3D8-820C-447E-9E18-D228857EF0EF}" destId="{AFE88721-2DE7-4503-89FC-71958C0E7A22}" srcOrd="0" destOrd="0" presId="urn:microsoft.com/office/officeart/2005/8/layout/vList3"/>
    <dgm:cxn modelId="{E8CF81DD-1379-418D-820C-38DD4DB953B0}" type="presParOf" srcId="{AFE88721-2DE7-4503-89FC-71958C0E7A22}" destId="{006E6779-25A6-4CBD-8839-E7C0F2BFAE6E}" srcOrd="0" destOrd="0" presId="urn:microsoft.com/office/officeart/2005/8/layout/vList3"/>
    <dgm:cxn modelId="{2218B85A-E744-41AB-BEC6-DEFE5DF37245}" type="presParOf" srcId="{AFE88721-2DE7-4503-89FC-71958C0E7A22}" destId="{F81C024E-B059-40FC-A388-615304295D49}" srcOrd="1" destOrd="0" presId="urn:microsoft.com/office/officeart/2005/8/layout/vList3"/>
    <dgm:cxn modelId="{AF8D9A06-FE13-4452-AB7E-1B98C709F464}" type="presParOf" srcId="{0AE2E3D8-820C-447E-9E18-D228857EF0EF}" destId="{5742D2C4-43E9-4BA6-88C7-BCBF012E9826}" srcOrd="1" destOrd="0" presId="urn:microsoft.com/office/officeart/2005/8/layout/vList3"/>
    <dgm:cxn modelId="{FE504878-74D3-44DB-8257-9110C12419F7}" type="presParOf" srcId="{0AE2E3D8-820C-447E-9E18-D228857EF0EF}" destId="{A158F5EF-C752-440B-B23F-28608C3B5324}" srcOrd="2" destOrd="0" presId="urn:microsoft.com/office/officeart/2005/8/layout/vList3"/>
    <dgm:cxn modelId="{78DE5DF7-F2A3-4547-B5AB-A2C4D0B1B460}" type="presParOf" srcId="{A158F5EF-C752-440B-B23F-28608C3B5324}" destId="{BFDF77C5-4008-43CB-91F0-6B839D4A6443}" srcOrd="0" destOrd="0" presId="urn:microsoft.com/office/officeart/2005/8/layout/vList3"/>
    <dgm:cxn modelId="{C45ED626-130B-477E-AD53-8582E7294130}" type="presParOf" srcId="{A158F5EF-C752-440B-B23F-28608C3B5324}" destId="{3B56DC27-0E13-4425-98E8-42D2FC67F588}" srcOrd="1" destOrd="0" presId="urn:microsoft.com/office/officeart/2005/8/layout/vList3"/>
    <dgm:cxn modelId="{15312BA2-DD6E-463D-B087-8B051FBF20C9}" type="presParOf" srcId="{0AE2E3D8-820C-447E-9E18-D228857EF0EF}" destId="{3804F5DD-63AC-4C5D-8052-A9C7E5F8A377}" srcOrd="3" destOrd="0" presId="urn:microsoft.com/office/officeart/2005/8/layout/vList3"/>
    <dgm:cxn modelId="{DB6E6027-558B-4B51-8B5B-8D2F2512900F}" type="presParOf" srcId="{0AE2E3D8-820C-447E-9E18-D228857EF0EF}" destId="{6678D063-48E2-4A29-8CAF-534DAB0018DB}" srcOrd="4" destOrd="0" presId="urn:microsoft.com/office/officeart/2005/8/layout/vList3"/>
    <dgm:cxn modelId="{87090A94-5D9D-4CAE-9B23-3DF058EAF36E}" type="presParOf" srcId="{6678D063-48E2-4A29-8CAF-534DAB0018DB}" destId="{FBB0F0FD-2332-4DF7-9D4D-95A295E580AC}" srcOrd="0" destOrd="0" presId="urn:microsoft.com/office/officeart/2005/8/layout/vList3"/>
    <dgm:cxn modelId="{0FC55E4F-DA3C-4E94-A7C5-E2BE24988D8A}" type="presParOf" srcId="{6678D063-48E2-4A29-8CAF-534DAB0018DB}" destId="{91AD2730-E308-4D76-B466-688E535C67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87AA1-F2A0-40A5-B1BE-126CFBA2B2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A892464-24A1-401C-AD18-49D29CB367F3}">
      <dgm:prSet phldrT="[Текст]"/>
      <dgm:spPr/>
      <dgm:t>
        <a:bodyPr/>
        <a:lstStyle/>
        <a:p>
          <a:r>
            <a:rPr lang="uk-UA" dirty="0" smtClean="0"/>
            <a:t>ЕОР 1</a:t>
          </a:r>
          <a:endParaRPr lang="uk-UA" dirty="0"/>
        </a:p>
      </dgm:t>
    </dgm:pt>
    <dgm:pt modelId="{69AFE474-D59A-4C18-B0CE-6AA3D4759E61}" type="parTrans" cxnId="{C453FDCD-B0DE-4387-B273-FB51E1F504F1}">
      <dgm:prSet/>
      <dgm:spPr/>
      <dgm:t>
        <a:bodyPr/>
        <a:lstStyle/>
        <a:p>
          <a:endParaRPr lang="uk-UA"/>
        </a:p>
      </dgm:t>
    </dgm:pt>
    <dgm:pt modelId="{E0664434-9927-4744-9C52-A4A247E6640F}" type="sibTrans" cxnId="{C453FDCD-B0DE-4387-B273-FB51E1F504F1}">
      <dgm:prSet/>
      <dgm:spPr/>
      <dgm:t>
        <a:bodyPr/>
        <a:lstStyle/>
        <a:p>
          <a:endParaRPr lang="uk-UA"/>
        </a:p>
      </dgm:t>
    </dgm:pt>
    <dgm:pt modelId="{BB28D793-5BE0-4348-A0AB-CD73C8719F87}">
      <dgm:prSet phldrT="[Текст]"/>
      <dgm:spPr/>
      <dgm:t>
        <a:bodyPr/>
        <a:lstStyle/>
        <a:p>
          <a:r>
            <a:rPr lang="uk-UA" dirty="0" smtClean="0"/>
            <a:t>…</a:t>
          </a:r>
          <a:endParaRPr lang="uk-UA" dirty="0"/>
        </a:p>
      </dgm:t>
    </dgm:pt>
    <dgm:pt modelId="{89B85084-FDBC-478C-8061-55F87AD3DC82}" type="parTrans" cxnId="{38426DC3-D88F-4E76-9459-9DFAC47BD9BE}">
      <dgm:prSet/>
      <dgm:spPr/>
      <dgm:t>
        <a:bodyPr/>
        <a:lstStyle/>
        <a:p>
          <a:endParaRPr lang="uk-UA"/>
        </a:p>
      </dgm:t>
    </dgm:pt>
    <dgm:pt modelId="{E875A723-C7C2-4216-9974-BD0A61EC2A80}" type="sibTrans" cxnId="{38426DC3-D88F-4E76-9459-9DFAC47BD9BE}">
      <dgm:prSet/>
      <dgm:spPr/>
      <dgm:t>
        <a:bodyPr/>
        <a:lstStyle/>
        <a:p>
          <a:endParaRPr lang="uk-UA"/>
        </a:p>
      </dgm:t>
    </dgm:pt>
    <dgm:pt modelId="{97901865-8876-43AF-A54D-7A76CEF46498}">
      <dgm:prSet phldrT="[Текст]"/>
      <dgm:spPr/>
      <dgm:t>
        <a:bodyPr/>
        <a:lstStyle/>
        <a:p>
          <a:r>
            <a:rPr lang="uk-UA" dirty="0" smtClean="0"/>
            <a:t>ЕОР </a:t>
          </a:r>
          <a:r>
            <a:rPr lang="en-US" dirty="0" err="1" smtClean="0"/>
            <a:t>nn</a:t>
          </a:r>
          <a:endParaRPr lang="uk-UA" dirty="0"/>
        </a:p>
      </dgm:t>
    </dgm:pt>
    <dgm:pt modelId="{24B20D22-B60C-46E7-B0D4-F0399F93E899}" type="parTrans" cxnId="{9C344499-A7DD-45E0-B4F4-32A6F8AA55FA}">
      <dgm:prSet/>
      <dgm:spPr/>
      <dgm:t>
        <a:bodyPr/>
        <a:lstStyle/>
        <a:p>
          <a:endParaRPr lang="uk-UA"/>
        </a:p>
      </dgm:t>
    </dgm:pt>
    <dgm:pt modelId="{631AFFA4-1104-481E-9E59-D1B6079E5122}" type="sibTrans" cxnId="{9C344499-A7DD-45E0-B4F4-32A6F8AA55FA}">
      <dgm:prSet/>
      <dgm:spPr/>
      <dgm:t>
        <a:bodyPr/>
        <a:lstStyle/>
        <a:p>
          <a:endParaRPr lang="uk-UA"/>
        </a:p>
      </dgm:t>
    </dgm:pt>
    <dgm:pt modelId="{0AE2E3D8-820C-447E-9E18-D228857EF0EF}" type="pres">
      <dgm:prSet presAssocID="{15B87AA1-F2A0-40A5-B1BE-126CFBA2B273}" presName="linearFlow" presStyleCnt="0">
        <dgm:presLayoutVars>
          <dgm:dir/>
          <dgm:resizeHandles val="exact"/>
        </dgm:presLayoutVars>
      </dgm:prSet>
      <dgm:spPr/>
    </dgm:pt>
    <dgm:pt modelId="{AFE88721-2DE7-4503-89FC-71958C0E7A22}" type="pres">
      <dgm:prSet presAssocID="{AA892464-24A1-401C-AD18-49D29CB367F3}" presName="composite" presStyleCnt="0"/>
      <dgm:spPr/>
    </dgm:pt>
    <dgm:pt modelId="{006E6779-25A6-4CBD-8839-E7C0F2BFAE6E}" type="pres">
      <dgm:prSet presAssocID="{AA892464-24A1-401C-AD18-49D29CB367F3}" presName="imgShp" presStyleLbl="fgImgPlace1" presStyleIdx="0" presStyleCnt="3"/>
      <dgm:spPr/>
    </dgm:pt>
    <dgm:pt modelId="{F81C024E-B059-40FC-A388-615304295D49}" type="pres">
      <dgm:prSet presAssocID="{AA892464-24A1-401C-AD18-49D29CB367F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42D2C4-43E9-4BA6-88C7-BCBF012E9826}" type="pres">
      <dgm:prSet presAssocID="{E0664434-9927-4744-9C52-A4A247E6640F}" presName="spacing" presStyleCnt="0"/>
      <dgm:spPr/>
    </dgm:pt>
    <dgm:pt modelId="{A158F5EF-C752-440B-B23F-28608C3B5324}" type="pres">
      <dgm:prSet presAssocID="{BB28D793-5BE0-4348-A0AB-CD73C8719F87}" presName="composite" presStyleCnt="0"/>
      <dgm:spPr/>
    </dgm:pt>
    <dgm:pt modelId="{BFDF77C5-4008-43CB-91F0-6B839D4A6443}" type="pres">
      <dgm:prSet presAssocID="{BB28D793-5BE0-4348-A0AB-CD73C8719F87}" presName="imgShp" presStyleLbl="fgImgPlace1" presStyleIdx="1" presStyleCnt="3"/>
      <dgm:spPr/>
    </dgm:pt>
    <dgm:pt modelId="{3B56DC27-0E13-4425-98E8-42D2FC67F588}" type="pres">
      <dgm:prSet presAssocID="{BB28D793-5BE0-4348-A0AB-CD73C8719F8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04F5DD-63AC-4C5D-8052-A9C7E5F8A377}" type="pres">
      <dgm:prSet presAssocID="{E875A723-C7C2-4216-9974-BD0A61EC2A80}" presName="spacing" presStyleCnt="0"/>
      <dgm:spPr/>
    </dgm:pt>
    <dgm:pt modelId="{6678D063-48E2-4A29-8CAF-534DAB0018DB}" type="pres">
      <dgm:prSet presAssocID="{97901865-8876-43AF-A54D-7A76CEF46498}" presName="composite" presStyleCnt="0"/>
      <dgm:spPr/>
    </dgm:pt>
    <dgm:pt modelId="{FBB0F0FD-2332-4DF7-9D4D-95A295E580AC}" type="pres">
      <dgm:prSet presAssocID="{97901865-8876-43AF-A54D-7A76CEF46498}" presName="imgShp" presStyleLbl="fgImgPlace1" presStyleIdx="2" presStyleCnt="3"/>
      <dgm:spPr/>
    </dgm:pt>
    <dgm:pt modelId="{91AD2730-E308-4D76-B466-688E535C675C}" type="pres">
      <dgm:prSet presAssocID="{97901865-8876-43AF-A54D-7A76CEF4649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53FDCD-B0DE-4387-B273-FB51E1F504F1}" srcId="{15B87AA1-F2A0-40A5-B1BE-126CFBA2B273}" destId="{AA892464-24A1-401C-AD18-49D29CB367F3}" srcOrd="0" destOrd="0" parTransId="{69AFE474-D59A-4C18-B0CE-6AA3D4759E61}" sibTransId="{E0664434-9927-4744-9C52-A4A247E6640F}"/>
    <dgm:cxn modelId="{590D890B-20C5-413C-96C6-5FCDB65EDA63}" type="presOf" srcId="{AA892464-24A1-401C-AD18-49D29CB367F3}" destId="{F81C024E-B059-40FC-A388-615304295D49}" srcOrd="0" destOrd="0" presId="urn:microsoft.com/office/officeart/2005/8/layout/vList3"/>
    <dgm:cxn modelId="{38426DC3-D88F-4E76-9459-9DFAC47BD9BE}" srcId="{15B87AA1-F2A0-40A5-B1BE-126CFBA2B273}" destId="{BB28D793-5BE0-4348-A0AB-CD73C8719F87}" srcOrd="1" destOrd="0" parTransId="{89B85084-FDBC-478C-8061-55F87AD3DC82}" sibTransId="{E875A723-C7C2-4216-9974-BD0A61EC2A80}"/>
    <dgm:cxn modelId="{A618A39D-2B67-44D4-B115-CD927DA60A4C}" type="presOf" srcId="{BB28D793-5BE0-4348-A0AB-CD73C8719F87}" destId="{3B56DC27-0E13-4425-98E8-42D2FC67F588}" srcOrd="0" destOrd="0" presId="urn:microsoft.com/office/officeart/2005/8/layout/vList3"/>
    <dgm:cxn modelId="{0E11C60F-6051-4A5D-AFCA-67B57B88C8C3}" type="presOf" srcId="{97901865-8876-43AF-A54D-7A76CEF46498}" destId="{91AD2730-E308-4D76-B466-688E535C675C}" srcOrd="0" destOrd="0" presId="urn:microsoft.com/office/officeart/2005/8/layout/vList3"/>
    <dgm:cxn modelId="{62674F77-F4CE-4391-8F7F-03AA9B70AF7E}" type="presOf" srcId="{15B87AA1-F2A0-40A5-B1BE-126CFBA2B273}" destId="{0AE2E3D8-820C-447E-9E18-D228857EF0EF}" srcOrd="0" destOrd="0" presId="urn:microsoft.com/office/officeart/2005/8/layout/vList3"/>
    <dgm:cxn modelId="{9C344499-A7DD-45E0-B4F4-32A6F8AA55FA}" srcId="{15B87AA1-F2A0-40A5-B1BE-126CFBA2B273}" destId="{97901865-8876-43AF-A54D-7A76CEF46498}" srcOrd="2" destOrd="0" parTransId="{24B20D22-B60C-46E7-B0D4-F0399F93E899}" sibTransId="{631AFFA4-1104-481E-9E59-D1B6079E5122}"/>
    <dgm:cxn modelId="{EC8F65FD-AEF3-4144-A827-E087CE0C8404}" type="presParOf" srcId="{0AE2E3D8-820C-447E-9E18-D228857EF0EF}" destId="{AFE88721-2DE7-4503-89FC-71958C0E7A22}" srcOrd="0" destOrd="0" presId="urn:microsoft.com/office/officeart/2005/8/layout/vList3"/>
    <dgm:cxn modelId="{03BFADB8-8ADB-417D-88DF-E54B3A615EDB}" type="presParOf" srcId="{AFE88721-2DE7-4503-89FC-71958C0E7A22}" destId="{006E6779-25A6-4CBD-8839-E7C0F2BFAE6E}" srcOrd="0" destOrd="0" presId="urn:microsoft.com/office/officeart/2005/8/layout/vList3"/>
    <dgm:cxn modelId="{FC0E43A2-E275-4F94-A446-796BF39902C5}" type="presParOf" srcId="{AFE88721-2DE7-4503-89FC-71958C0E7A22}" destId="{F81C024E-B059-40FC-A388-615304295D49}" srcOrd="1" destOrd="0" presId="urn:microsoft.com/office/officeart/2005/8/layout/vList3"/>
    <dgm:cxn modelId="{C171EFEA-7476-4932-A97D-30E0095DA9E5}" type="presParOf" srcId="{0AE2E3D8-820C-447E-9E18-D228857EF0EF}" destId="{5742D2C4-43E9-4BA6-88C7-BCBF012E9826}" srcOrd="1" destOrd="0" presId="urn:microsoft.com/office/officeart/2005/8/layout/vList3"/>
    <dgm:cxn modelId="{E0951E6A-A79E-48E4-9261-44E1085DFE22}" type="presParOf" srcId="{0AE2E3D8-820C-447E-9E18-D228857EF0EF}" destId="{A158F5EF-C752-440B-B23F-28608C3B5324}" srcOrd="2" destOrd="0" presId="urn:microsoft.com/office/officeart/2005/8/layout/vList3"/>
    <dgm:cxn modelId="{C8431E06-B093-471A-AF78-F8F49CA33751}" type="presParOf" srcId="{A158F5EF-C752-440B-B23F-28608C3B5324}" destId="{BFDF77C5-4008-43CB-91F0-6B839D4A6443}" srcOrd="0" destOrd="0" presId="urn:microsoft.com/office/officeart/2005/8/layout/vList3"/>
    <dgm:cxn modelId="{A12F6842-EF4E-4E69-89F8-DB9D78E8BC60}" type="presParOf" srcId="{A158F5EF-C752-440B-B23F-28608C3B5324}" destId="{3B56DC27-0E13-4425-98E8-42D2FC67F588}" srcOrd="1" destOrd="0" presId="urn:microsoft.com/office/officeart/2005/8/layout/vList3"/>
    <dgm:cxn modelId="{8C7B3067-F99D-46BB-B8EC-E41932DE333B}" type="presParOf" srcId="{0AE2E3D8-820C-447E-9E18-D228857EF0EF}" destId="{3804F5DD-63AC-4C5D-8052-A9C7E5F8A377}" srcOrd="3" destOrd="0" presId="urn:microsoft.com/office/officeart/2005/8/layout/vList3"/>
    <dgm:cxn modelId="{2785E5AE-1EE1-4AE7-9F19-B771C6BB4ABE}" type="presParOf" srcId="{0AE2E3D8-820C-447E-9E18-D228857EF0EF}" destId="{6678D063-48E2-4A29-8CAF-534DAB0018DB}" srcOrd="4" destOrd="0" presId="urn:microsoft.com/office/officeart/2005/8/layout/vList3"/>
    <dgm:cxn modelId="{3DD62D53-0FDB-4E71-B7E1-99EA78B2DBD1}" type="presParOf" srcId="{6678D063-48E2-4A29-8CAF-534DAB0018DB}" destId="{FBB0F0FD-2332-4DF7-9D4D-95A295E580AC}" srcOrd="0" destOrd="0" presId="urn:microsoft.com/office/officeart/2005/8/layout/vList3"/>
    <dgm:cxn modelId="{23C205AF-009D-4A5D-866C-67C6A06F9F67}" type="presParOf" srcId="{6678D063-48E2-4A29-8CAF-534DAB0018DB}" destId="{91AD2730-E308-4D76-B466-688E535C67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803FD-6C58-4DE7-8A94-2334B08317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E3F1F2-9778-4B14-B1EE-DF2D15BEA77E}">
      <dgm:prSet phldrT="[Текст]"/>
      <dgm:spPr/>
      <dgm:t>
        <a:bodyPr/>
        <a:lstStyle/>
        <a:p>
          <a:r>
            <a:rPr lang="uk-UA" b="1" dirty="0" smtClean="0"/>
            <a:t>ФОКУС</a:t>
          </a:r>
          <a:endParaRPr lang="uk-UA" b="1" dirty="0"/>
        </a:p>
      </dgm:t>
    </dgm:pt>
    <dgm:pt modelId="{B6D6FCFC-0043-42DB-9FC6-9EC95D702EEA}" type="parTrans" cxnId="{44BB1CAB-27EB-403D-82EC-84BFD7F19373}">
      <dgm:prSet/>
      <dgm:spPr/>
      <dgm:t>
        <a:bodyPr/>
        <a:lstStyle/>
        <a:p>
          <a:endParaRPr lang="uk-UA"/>
        </a:p>
      </dgm:t>
    </dgm:pt>
    <dgm:pt modelId="{530D7E4A-22AA-4F19-AC1C-3B09B9D444B4}" type="sibTrans" cxnId="{44BB1CAB-27EB-403D-82EC-84BFD7F19373}">
      <dgm:prSet/>
      <dgm:spPr/>
      <dgm:t>
        <a:bodyPr/>
        <a:lstStyle/>
        <a:p>
          <a:endParaRPr lang="uk-UA"/>
        </a:p>
      </dgm:t>
    </dgm:pt>
    <dgm:pt modelId="{FDAB20A3-D0A0-44CA-81BB-BF103D79057A}">
      <dgm:prSet phldrT="[Текст]"/>
      <dgm:spPr/>
      <dgm:t>
        <a:bodyPr/>
        <a:lstStyle/>
        <a:p>
          <a:r>
            <a:rPr lang="uk-UA" b="1" dirty="0" smtClean="0"/>
            <a:t>РЕСУРС 1</a:t>
          </a:r>
          <a:r>
            <a:rPr lang="uk-UA" dirty="0" smtClean="0"/>
            <a:t> </a:t>
          </a:r>
          <a:endParaRPr lang="uk-UA" dirty="0"/>
        </a:p>
      </dgm:t>
    </dgm:pt>
    <dgm:pt modelId="{B7761A5B-5F73-4531-AEE1-E81FCB141B68}" type="parTrans" cxnId="{DEE697C8-4001-4675-8862-4DB76FD55588}">
      <dgm:prSet/>
      <dgm:spPr/>
      <dgm:t>
        <a:bodyPr/>
        <a:lstStyle/>
        <a:p>
          <a:endParaRPr lang="uk-UA"/>
        </a:p>
      </dgm:t>
    </dgm:pt>
    <dgm:pt modelId="{8B90E67A-E081-4C7F-8B73-6AB8C48B5D37}" type="sibTrans" cxnId="{DEE697C8-4001-4675-8862-4DB76FD55588}">
      <dgm:prSet/>
      <dgm:spPr/>
      <dgm:t>
        <a:bodyPr/>
        <a:lstStyle/>
        <a:p>
          <a:endParaRPr lang="uk-UA"/>
        </a:p>
      </dgm:t>
    </dgm:pt>
    <dgm:pt modelId="{84901CE1-B492-468B-9FE1-7F6436284380}">
      <dgm:prSet phldrT="[Текст]"/>
      <dgm:spPr/>
      <dgm:t>
        <a:bodyPr/>
        <a:lstStyle/>
        <a:p>
          <a:r>
            <a:rPr lang="uk-UA" b="1" dirty="0" smtClean="0"/>
            <a:t>РЕСУРС </a:t>
          </a:r>
          <a:r>
            <a:rPr lang="en-US" b="1" dirty="0" smtClean="0"/>
            <a:t>N</a:t>
          </a:r>
          <a:endParaRPr lang="uk-UA" b="1" dirty="0"/>
        </a:p>
      </dgm:t>
    </dgm:pt>
    <dgm:pt modelId="{D1FCF27B-9FDB-435F-BA6F-5C59CEECCA4C}" type="parTrans" cxnId="{DD863FAD-DFC1-45F3-B7C9-8FFA4BFD9246}">
      <dgm:prSet/>
      <dgm:spPr/>
      <dgm:t>
        <a:bodyPr/>
        <a:lstStyle/>
        <a:p>
          <a:endParaRPr lang="uk-UA"/>
        </a:p>
      </dgm:t>
    </dgm:pt>
    <dgm:pt modelId="{9C9DF8E8-3F4A-4807-8BAE-68245D5C6AE1}" type="sibTrans" cxnId="{DD863FAD-DFC1-45F3-B7C9-8FFA4BFD9246}">
      <dgm:prSet/>
      <dgm:spPr/>
      <dgm:t>
        <a:bodyPr/>
        <a:lstStyle/>
        <a:p>
          <a:endParaRPr lang="uk-UA"/>
        </a:p>
      </dgm:t>
    </dgm:pt>
    <dgm:pt modelId="{96E53225-3CC5-469A-8E08-6F6878F5D2F4}" type="pres">
      <dgm:prSet presAssocID="{104803FD-6C58-4DE7-8A94-2334B083174F}" presName="CompostProcess" presStyleCnt="0">
        <dgm:presLayoutVars>
          <dgm:dir/>
          <dgm:resizeHandles val="exact"/>
        </dgm:presLayoutVars>
      </dgm:prSet>
      <dgm:spPr/>
    </dgm:pt>
    <dgm:pt modelId="{9643747C-2680-4623-BAE4-F3A52E9F17B4}" type="pres">
      <dgm:prSet presAssocID="{104803FD-6C58-4DE7-8A94-2334B083174F}" presName="arrow" presStyleLbl="bgShp" presStyleIdx="0" presStyleCnt="1"/>
      <dgm:spPr/>
    </dgm:pt>
    <dgm:pt modelId="{FA085311-9EFE-4DC9-BAE9-32C6A992B7B4}" type="pres">
      <dgm:prSet presAssocID="{104803FD-6C58-4DE7-8A94-2334B083174F}" presName="linearProcess" presStyleCnt="0"/>
      <dgm:spPr/>
    </dgm:pt>
    <dgm:pt modelId="{6520A47A-9AC6-4958-9A7B-6BA62263F022}" type="pres">
      <dgm:prSet presAssocID="{6FE3F1F2-9778-4B14-B1EE-DF2D15BEA77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8D0C2B-EF16-4774-9BC8-20D17C4C4629}" type="pres">
      <dgm:prSet presAssocID="{530D7E4A-22AA-4F19-AC1C-3B09B9D444B4}" presName="sibTrans" presStyleCnt="0"/>
      <dgm:spPr/>
    </dgm:pt>
    <dgm:pt modelId="{0D777600-3775-48FF-A8ED-30C70B609C21}" type="pres">
      <dgm:prSet presAssocID="{FDAB20A3-D0A0-44CA-81BB-BF103D79057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BF7BCE-B096-4CFF-B215-85F3E7418ACD}" type="pres">
      <dgm:prSet presAssocID="{8B90E67A-E081-4C7F-8B73-6AB8C48B5D37}" presName="sibTrans" presStyleCnt="0"/>
      <dgm:spPr/>
    </dgm:pt>
    <dgm:pt modelId="{43755B05-ECDB-40A8-93E4-FEB2BBFD5EE8}" type="pres">
      <dgm:prSet presAssocID="{84901CE1-B492-468B-9FE1-7F643628438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D863FAD-DFC1-45F3-B7C9-8FFA4BFD9246}" srcId="{104803FD-6C58-4DE7-8A94-2334B083174F}" destId="{84901CE1-B492-468B-9FE1-7F6436284380}" srcOrd="2" destOrd="0" parTransId="{D1FCF27B-9FDB-435F-BA6F-5C59CEECCA4C}" sibTransId="{9C9DF8E8-3F4A-4807-8BAE-68245D5C6AE1}"/>
    <dgm:cxn modelId="{177DDD2C-8BC1-439F-B42C-ED0AD7B3C42B}" type="presOf" srcId="{6FE3F1F2-9778-4B14-B1EE-DF2D15BEA77E}" destId="{6520A47A-9AC6-4958-9A7B-6BA62263F022}" srcOrd="0" destOrd="0" presId="urn:microsoft.com/office/officeart/2005/8/layout/hProcess9"/>
    <dgm:cxn modelId="{B40DECD8-CFD2-468F-BE30-8A2EF371D0F0}" type="presOf" srcId="{84901CE1-B492-468B-9FE1-7F6436284380}" destId="{43755B05-ECDB-40A8-93E4-FEB2BBFD5EE8}" srcOrd="0" destOrd="0" presId="urn:microsoft.com/office/officeart/2005/8/layout/hProcess9"/>
    <dgm:cxn modelId="{44BB1CAB-27EB-403D-82EC-84BFD7F19373}" srcId="{104803FD-6C58-4DE7-8A94-2334B083174F}" destId="{6FE3F1F2-9778-4B14-B1EE-DF2D15BEA77E}" srcOrd="0" destOrd="0" parTransId="{B6D6FCFC-0043-42DB-9FC6-9EC95D702EEA}" sibTransId="{530D7E4A-22AA-4F19-AC1C-3B09B9D444B4}"/>
    <dgm:cxn modelId="{DEE697C8-4001-4675-8862-4DB76FD55588}" srcId="{104803FD-6C58-4DE7-8A94-2334B083174F}" destId="{FDAB20A3-D0A0-44CA-81BB-BF103D79057A}" srcOrd="1" destOrd="0" parTransId="{B7761A5B-5F73-4531-AEE1-E81FCB141B68}" sibTransId="{8B90E67A-E081-4C7F-8B73-6AB8C48B5D37}"/>
    <dgm:cxn modelId="{421E41B3-C2E4-41EC-A159-2C4B93F9CA05}" type="presOf" srcId="{104803FD-6C58-4DE7-8A94-2334B083174F}" destId="{96E53225-3CC5-469A-8E08-6F6878F5D2F4}" srcOrd="0" destOrd="0" presId="urn:microsoft.com/office/officeart/2005/8/layout/hProcess9"/>
    <dgm:cxn modelId="{3F3BDA1E-4ACA-41BF-B9C1-FC990AA0E60E}" type="presOf" srcId="{FDAB20A3-D0A0-44CA-81BB-BF103D79057A}" destId="{0D777600-3775-48FF-A8ED-30C70B609C21}" srcOrd="0" destOrd="0" presId="urn:microsoft.com/office/officeart/2005/8/layout/hProcess9"/>
    <dgm:cxn modelId="{84122754-B933-430A-AABC-F5A40FF1A213}" type="presParOf" srcId="{96E53225-3CC5-469A-8E08-6F6878F5D2F4}" destId="{9643747C-2680-4623-BAE4-F3A52E9F17B4}" srcOrd="0" destOrd="0" presId="urn:microsoft.com/office/officeart/2005/8/layout/hProcess9"/>
    <dgm:cxn modelId="{C26119F8-7B18-488D-BEFA-038F37933717}" type="presParOf" srcId="{96E53225-3CC5-469A-8E08-6F6878F5D2F4}" destId="{FA085311-9EFE-4DC9-BAE9-32C6A992B7B4}" srcOrd="1" destOrd="0" presId="urn:microsoft.com/office/officeart/2005/8/layout/hProcess9"/>
    <dgm:cxn modelId="{1FA41886-E139-4300-973E-0DAA27A7AE55}" type="presParOf" srcId="{FA085311-9EFE-4DC9-BAE9-32C6A992B7B4}" destId="{6520A47A-9AC6-4958-9A7B-6BA62263F022}" srcOrd="0" destOrd="0" presId="urn:microsoft.com/office/officeart/2005/8/layout/hProcess9"/>
    <dgm:cxn modelId="{48C3F84E-0B4B-4B68-9734-9A84D029F442}" type="presParOf" srcId="{FA085311-9EFE-4DC9-BAE9-32C6A992B7B4}" destId="{648D0C2B-EF16-4774-9BC8-20D17C4C4629}" srcOrd="1" destOrd="0" presId="urn:microsoft.com/office/officeart/2005/8/layout/hProcess9"/>
    <dgm:cxn modelId="{667DEAD5-8695-441D-8FDC-39B4C6F19C00}" type="presParOf" srcId="{FA085311-9EFE-4DC9-BAE9-32C6A992B7B4}" destId="{0D777600-3775-48FF-A8ED-30C70B609C21}" srcOrd="2" destOrd="0" presId="urn:microsoft.com/office/officeart/2005/8/layout/hProcess9"/>
    <dgm:cxn modelId="{908A31FC-C6AF-4758-8E88-A9AB4AAFC9F7}" type="presParOf" srcId="{FA085311-9EFE-4DC9-BAE9-32C6A992B7B4}" destId="{E1BF7BCE-B096-4CFF-B215-85F3E7418ACD}" srcOrd="3" destOrd="0" presId="urn:microsoft.com/office/officeart/2005/8/layout/hProcess9"/>
    <dgm:cxn modelId="{231C0510-C0E2-4C57-84A9-B784965A8068}" type="presParOf" srcId="{FA085311-9EFE-4DC9-BAE9-32C6A992B7B4}" destId="{43755B05-ECDB-40A8-93E4-FEB2BBFD5E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C386EA-7880-4DAD-929B-8D295BD940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5A10E2-FEE1-4946-96EE-0DCDAE9B0A3D}">
      <dgm:prSet phldrT="[Текст]"/>
      <dgm:spPr/>
      <dgm:t>
        <a:bodyPr/>
        <a:lstStyle/>
        <a:p>
          <a:r>
            <a:rPr lang="uk-UA" b="1" dirty="0" smtClean="0"/>
            <a:t>ЗАВДАННЯ</a:t>
          </a:r>
          <a:endParaRPr lang="uk-UA" b="1" dirty="0"/>
        </a:p>
      </dgm:t>
    </dgm:pt>
    <dgm:pt modelId="{9EEA55CC-B8FD-4304-BF1E-02E03D332412}" type="parTrans" cxnId="{0EDA878C-06DA-4A25-9515-BD45A60BFA79}">
      <dgm:prSet/>
      <dgm:spPr/>
      <dgm:t>
        <a:bodyPr/>
        <a:lstStyle/>
        <a:p>
          <a:endParaRPr lang="uk-UA"/>
        </a:p>
      </dgm:t>
    </dgm:pt>
    <dgm:pt modelId="{B3A078D3-692B-4EB3-A96B-A31944639AD4}" type="sibTrans" cxnId="{0EDA878C-06DA-4A25-9515-BD45A60BFA79}">
      <dgm:prSet/>
      <dgm:spPr/>
      <dgm:t>
        <a:bodyPr/>
        <a:lstStyle/>
        <a:p>
          <a:endParaRPr lang="uk-UA"/>
        </a:p>
      </dgm:t>
    </dgm:pt>
    <dgm:pt modelId="{6DE6DC97-588C-4190-A9E8-73D7F182604D}">
      <dgm:prSet phldrT="[Текст]" custT="1"/>
      <dgm:spPr/>
      <dgm:t>
        <a:bodyPr/>
        <a:lstStyle/>
        <a:p>
          <a:r>
            <a:rPr lang="uk-UA" sz="1800" dirty="0" smtClean="0"/>
            <a:t>РІВЕНЬ 1</a:t>
          </a:r>
          <a:endParaRPr lang="uk-UA" sz="1800" dirty="0"/>
        </a:p>
      </dgm:t>
    </dgm:pt>
    <dgm:pt modelId="{CFEB3DD1-BA49-44B7-8518-CDBCF23D766E}" type="parTrans" cxnId="{529B8699-856D-495E-8FD8-5B4E9E13CA64}">
      <dgm:prSet/>
      <dgm:spPr/>
      <dgm:t>
        <a:bodyPr/>
        <a:lstStyle/>
        <a:p>
          <a:endParaRPr lang="uk-UA"/>
        </a:p>
      </dgm:t>
    </dgm:pt>
    <dgm:pt modelId="{24A85BE5-DC54-4A0C-A6DE-EF021371F52A}" type="sibTrans" cxnId="{529B8699-856D-495E-8FD8-5B4E9E13CA64}">
      <dgm:prSet/>
      <dgm:spPr/>
      <dgm:t>
        <a:bodyPr/>
        <a:lstStyle/>
        <a:p>
          <a:endParaRPr lang="uk-UA"/>
        </a:p>
      </dgm:t>
    </dgm:pt>
    <dgm:pt modelId="{48AE40DC-15D9-4437-BAA8-3A9C25A29F6A}">
      <dgm:prSet phldrT="[Текст]"/>
      <dgm:spPr/>
      <dgm:t>
        <a:bodyPr/>
        <a:lstStyle/>
        <a:p>
          <a:r>
            <a:rPr lang="uk-UA" b="1" dirty="0" smtClean="0"/>
            <a:t>ЗАВДАННЯ</a:t>
          </a:r>
          <a:endParaRPr lang="uk-UA" b="1" dirty="0"/>
        </a:p>
      </dgm:t>
    </dgm:pt>
    <dgm:pt modelId="{3FB487DE-D021-4484-BFBB-5045B85DAA27}" type="parTrans" cxnId="{BCC06ACC-B3D2-4CCE-A008-48CAF28A3AB7}">
      <dgm:prSet/>
      <dgm:spPr/>
      <dgm:t>
        <a:bodyPr/>
        <a:lstStyle/>
        <a:p>
          <a:endParaRPr lang="uk-UA"/>
        </a:p>
      </dgm:t>
    </dgm:pt>
    <dgm:pt modelId="{48E758AF-A320-4543-8B5A-F72959DD41DD}" type="sibTrans" cxnId="{BCC06ACC-B3D2-4CCE-A008-48CAF28A3AB7}">
      <dgm:prSet/>
      <dgm:spPr/>
      <dgm:t>
        <a:bodyPr/>
        <a:lstStyle/>
        <a:p>
          <a:endParaRPr lang="uk-UA"/>
        </a:p>
      </dgm:t>
    </dgm:pt>
    <dgm:pt modelId="{D7232CF3-7E5A-41DB-B9B9-04A946F2CBF4}">
      <dgm:prSet phldrT="[Текст]" custT="1"/>
      <dgm:spPr/>
      <dgm:t>
        <a:bodyPr/>
        <a:lstStyle/>
        <a:p>
          <a:r>
            <a:rPr lang="uk-UA" sz="1800" dirty="0" smtClean="0"/>
            <a:t>РІВЕНЬ 2</a:t>
          </a:r>
          <a:endParaRPr lang="uk-UA" sz="1800" dirty="0"/>
        </a:p>
      </dgm:t>
    </dgm:pt>
    <dgm:pt modelId="{41734914-2717-4486-84A8-2E08C2B3B945}" type="parTrans" cxnId="{C835397C-A13C-4D30-82ED-7946E8470D1A}">
      <dgm:prSet/>
      <dgm:spPr/>
      <dgm:t>
        <a:bodyPr/>
        <a:lstStyle/>
        <a:p>
          <a:endParaRPr lang="uk-UA"/>
        </a:p>
      </dgm:t>
    </dgm:pt>
    <dgm:pt modelId="{48600A35-C1B4-49AC-B293-A3BA0D537BB9}" type="sibTrans" cxnId="{C835397C-A13C-4D30-82ED-7946E8470D1A}">
      <dgm:prSet/>
      <dgm:spPr/>
      <dgm:t>
        <a:bodyPr/>
        <a:lstStyle/>
        <a:p>
          <a:endParaRPr lang="uk-UA"/>
        </a:p>
      </dgm:t>
    </dgm:pt>
    <dgm:pt modelId="{BF2D03E5-F6D3-486B-9C63-25434054616F}">
      <dgm:prSet phldrT="[Текст]"/>
      <dgm:spPr/>
      <dgm:t>
        <a:bodyPr/>
        <a:lstStyle/>
        <a:p>
          <a:r>
            <a:rPr lang="uk-UA" b="1" dirty="0" smtClean="0"/>
            <a:t>ЗАВДАННЯ</a:t>
          </a:r>
          <a:endParaRPr lang="uk-UA" b="1" dirty="0"/>
        </a:p>
      </dgm:t>
    </dgm:pt>
    <dgm:pt modelId="{0E535AA6-4D11-4540-BABB-C2666A566A8D}" type="parTrans" cxnId="{AB6B7C90-75E7-41EB-86C6-98F18441A44D}">
      <dgm:prSet/>
      <dgm:spPr/>
      <dgm:t>
        <a:bodyPr/>
        <a:lstStyle/>
        <a:p>
          <a:endParaRPr lang="uk-UA"/>
        </a:p>
      </dgm:t>
    </dgm:pt>
    <dgm:pt modelId="{D517657F-1D92-46B4-9FBB-2CC68578FE79}" type="sibTrans" cxnId="{AB6B7C90-75E7-41EB-86C6-98F18441A44D}">
      <dgm:prSet/>
      <dgm:spPr/>
      <dgm:t>
        <a:bodyPr/>
        <a:lstStyle/>
        <a:p>
          <a:endParaRPr lang="uk-UA"/>
        </a:p>
      </dgm:t>
    </dgm:pt>
    <dgm:pt modelId="{FC6DBBAF-EA2E-4A0A-A760-D9DB277C101A}">
      <dgm:prSet phldrT="[Текст]" custT="1"/>
      <dgm:spPr/>
      <dgm:t>
        <a:bodyPr/>
        <a:lstStyle/>
        <a:p>
          <a:r>
            <a:rPr lang="uk-UA" sz="1800" dirty="0" smtClean="0"/>
            <a:t>РІВЕНЬ 3</a:t>
          </a:r>
          <a:endParaRPr lang="uk-UA" sz="1800" dirty="0"/>
        </a:p>
      </dgm:t>
    </dgm:pt>
    <dgm:pt modelId="{31F96450-C0F8-4301-8E0A-776E93414465}" type="parTrans" cxnId="{14BC86BE-4AE4-460E-BB18-FC594DB8C0F2}">
      <dgm:prSet/>
      <dgm:spPr/>
      <dgm:t>
        <a:bodyPr/>
        <a:lstStyle/>
        <a:p>
          <a:endParaRPr lang="uk-UA"/>
        </a:p>
      </dgm:t>
    </dgm:pt>
    <dgm:pt modelId="{C612674A-B86A-4724-875B-C45F97DEEA35}" type="sibTrans" cxnId="{14BC86BE-4AE4-460E-BB18-FC594DB8C0F2}">
      <dgm:prSet/>
      <dgm:spPr/>
      <dgm:t>
        <a:bodyPr/>
        <a:lstStyle/>
        <a:p>
          <a:endParaRPr lang="uk-UA"/>
        </a:p>
      </dgm:t>
    </dgm:pt>
    <dgm:pt modelId="{16C97F20-2A93-4194-BCCB-9151BE7CD16E}" type="pres">
      <dgm:prSet presAssocID="{1BC386EA-7880-4DAD-929B-8D295BD940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48ED39F-5DAE-403A-B765-199182B1F123}" type="pres">
      <dgm:prSet presAssocID="{2B5A10E2-FEE1-4946-96EE-0DCDAE9B0A3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0B5EBB-DB90-4C78-BFE2-A25ADBFB2408}" type="pres">
      <dgm:prSet presAssocID="{2B5A10E2-FEE1-4946-96EE-0DCDAE9B0A3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50905C-C36A-4263-8D6A-14E59D7EFD8F}" type="pres">
      <dgm:prSet presAssocID="{48AE40DC-15D9-4437-BAA8-3A9C25A29F6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413AAF-993E-4786-88F2-E001EF22C813}" type="pres">
      <dgm:prSet presAssocID="{48AE40DC-15D9-4437-BAA8-3A9C25A29F6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A66D7E-775D-4B1A-BC2B-CD6D9A0DB61B}" type="pres">
      <dgm:prSet presAssocID="{BF2D03E5-F6D3-486B-9C63-25434054616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A7A3D5-1DBA-4399-B529-0960446264BE}" type="pres">
      <dgm:prSet presAssocID="{BF2D03E5-F6D3-486B-9C63-25434054616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EE6158-2AC6-4EC9-9DAC-C0B607DC64CB}" type="presOf" srcId="{BF2D03E5-F6D3-486B-9C63-25434054616F}" destId="{99A66D7E-775D-4B1A-BC2B-CD6D9A0DB61B}" srcOrd="0" destOrd="0" presId="urn:microsoft.com/office/officeart/2009/3/layout/IncreasingArrowsProcess"/>
    <dgm:cxn modelId="{32206B1C-A570-401A-A873-98172BE8C47E}" type="presOf" srcId="{FC6DBBAF-EA2E-4A0A-A760-D9DB277C101A}" destId="{A5A7A3D5-1DBA-4399-B529-0960446264BE}" srcOrd="0" destOrd="0" presId="urn:microsoft.com/office/officeart/2009/3/layout/IncreasingArrowsProcess"/>
    <dgm:cxn modelId="{BB31380A-B10C-44E4-BD5F-53F25A319532}" type="presOf" srcId="{1BC386EA-7880-4DAD-929B-8D295BD94052}" destId="{16C97F20-2A93-4194-BCCB-9151BE7CD16E}" srcOrd="0" destOrd="0" presId="urn:microsoft.com/office/officeart/2009/3/layout/IncreasingArrowsProcess"/>
    <dgm:cxn modelId="{529B8699-856D-495E-8FD8-5B4E9E13CA64}" srcId="{2B5A10E2-FEE1-4946-96EE-0DCDAE9B0A3D}" destId="{6DE6DC97-588C-4190-A9E8-73D7F182604D}" srcOrd="0" destOrd="0" parTransId="{CFEB3DD1-BA49-44B7-8518-CDBCF23D766E}" sibTransId="{24A85BE5-DC54-4A0C-A6DE-EF021371F52A}"/>
    <dgm:cxn modelId="{F57B1723-413A-406F-AEBE-8CBAB698F675}" type="presOf" srcId="{2B5A10E2-FEE1-4946-96EE-0DCDAE9B0A3D}" destId="{F48ED39F-5DAE-403A-B765-199182B1F123}" srcOrd="0" destOrd="0" presId="urn:microsoft.com/office/officeart/2009/3/layout/IncreasingArrowsProcess"/>
    <dgm:cxn modelId="{0EDA878C-06DA-4A25-9515-BD45A60BFA79}" srcId="{1BC386EA-7880-4DAD-929B-8D295BD94052}" destId="{2B5A10E2-FEE1-4946-96EE-0DCDAE9B0A3D}" srcOrd="0" destOrd="0" parTransId="{9EEA55CC-B8FD-4304-BF1E-02E03D332412}" sibTransId="{B3A078D3-692B-4EB3-A96B-A31944639AD4}"/>
    <dgm:cxn modelId="{6E7B7F46-85FB-4066-9FD1-7386165D1CBE}" type="presOf" srcId="{48AE40DC-15D9-4437-BAA8-3A9C25A29F6A}" destId="{E950905C-C36A-4263-8D6A-14E59D7EFD8F}" srcOrd="0" destOrd="0" presId="urn:microsoft.com/office/officeart/2009/3/layout/IncreasingArrowsProcess"/>
    <dgm:cxn modelId="{BCC06ACC-B3D2-4CCE-A008-48CAF28A3AB7}" srcId="{1BC386EA-7880-4DAD-929B-8D295BD94052}" destId="{48AE40DC-15D9-4437-BAA8-3A9C25A29F6A}" srcOrd="1" destOrd="0" parTransId="{3FB487DE-D021-4484-BFBB-5045B85DAA27}" sibTransId="{48E758AF-A320-4543-8B5A-F72959DD41DD}"/>
    <dgm:cxn modelId="{97E3EC73-42DE-46A8-A8B7-B3A15D4CA40C}" type="presOf" srcId="{D7232CF3-7E5A-41DB-B9B9-04A946F2CBF4}" destId="{3A413AAF-993E-4786-88F2-E001EF22C813}" srcOrd="0" destOrd="0" presId="urn:microsoft.com/office/officeart/2009/3/layout/IncreasingArrowsProcess"/>
    <dgm:cxn modelId="{AB6B7C90-75E7-41EB-86C6-98F18441A44D}" srcId="{1BC386EA-7880-4DAD-929B-8D295BD94052}" destId="{BF2D03E5-F6D3-486B-9C63-25434054616F}" srcOrd="2" destOrd="0" parTransId="{0E535AA6-4D11-4540-BABB-C2666A566A8D}" sibTransId="{D517657F-1D92-46B4-9FBB-2CC68578FE79}"/>
    <dgm:cxn modelId="{127B271B-F6D5-4BA8-8F31-067E9E5D4868}" type="presOf" srcId="{6DE6DC97-588C-4190-A9E8-73D7F182604D}" destId="{400B5EBB-DB90-4C78-BFE2-A25ADBFB2408}" srcOrd="0" destOrd="0" presId="urn:microsoft.com/office/officeart/2009/3/layout/IncreasingArrowsProcess"/>
    <dgm:cxn modelId="{C835397C-A13C-4D30-82ED-7946E8470D1A}" srcId="{48AE40DC-15D9-4437-BAA8-3A9C25A29F6A}" destId="{D7232CF3-7E5A-41DB-B9B9-04A946F2CBF4}" srcOrd="0" destOrd="0" parTransId="{41734914-2717-4486-84A8-2E08C2B3B945}" sibTransId="{48600A35-C1B4-49AC-B293-A3BA0D537BB9}"/>
    <dgm:cxn modelId="{14BC86BE-4AE4-460E-BB18-FC594DB8C0F2}" srcId="{BF2D03E5-F6D3-486B-9C63-25434054616F}" destId="{FC6DBBAF-EA2E-4A0A-A760-D9DB277C101A}" srcOrd="0" destOrd="0" parTransId="{31F96450-C0F8-4301-8E0A-776E93414465}" sibTransId="{C612674A-B86A-4724-875B-C45F97DEEA35}"/>
    <dgm:cxn modelId="{BD4A3A69-33E9-4F21-BBBE-9F7A12E3B479}" type="presParOf" srcId="{16C97F20-2A93-4194-BCCB-9151BE7CD16E}" destId="{F48ED39F-5DAE-403A-B765-199182B1F123}" srcOrd="0" destOrd="0" presId="urn:microsoft.com/office/officeart/2009/3/layout/IncreasingArrowsProcess"/>
    <dgm:cxn modelId="{02EDDEF3-0B13-44D9-80CA-DA69E9B3E886}" type="presParOf" srcId="{16C97F20-2A93-4194-BCCB-9151BE7CD16E}" destId="{400B5EBB-DB90-4C78-BFE2-A25ADBFB2408}" srcOrd="1" destOrd="0" presId="urn:microsoft.com/office/officeart/2009/3/layout/IncreasingArrowsProcess"/>
    <dgm:cxn modelId="{79BE8FC4-3077-451D-9BA1-12FC08BE94AC}" type="presParOf" srcId="{16C97F20-2A93-4194-BCCB-9151BE7CD16E}" destId="{E950905C-C36A-4263-8D6A-14E59D7EFD8F}" srcOrd="2" destOrd="0" presId="urn:microsoft.com/office/officeart/2009/3/layout/IncreasingArrowsProcess"/>
    <dgm:cxn modelId="{6EDE26DB-21E8-4AC3-BCD1-B8A7DEED0EFA}" type="presParOf" srcId="{16C97F20-2A93-4194-BCCB-9151BE7CD16E}" destId="{3A413AAF-993E-4786-88F2-E001EF22C813}" srcOrd="3" destOrd="0" presId="urn:microsoft.com/office/officeart/2009/3/layout/IncreasingArrowsProcess"/>
    <dgm:cxn modelId="{369B91B4-D267-4552-BD12-72A4DC69477C}" type="presParOf" srcId="{16C97F20-2A93-4194-BCCB-9151BE7CD16E}" destId="{99A66D7E-775D-4B1A-BC2B-CD6D9A0DB61B}" srcOrd="4" destOrd="0" presId="urn:microsoft.com/office/officeart/2009/3/layout/IncreasingArrowsProcess"/>
    <dgm:cxn modelId="{330507C5-CF3B-4BD4-8F0A-F5C3E2E7071D}" type="presParOf" srcId="{16C97F20-2A93-4194-BCCB-9151BE7CD16E}" destId="{A5A7A3D5-1DBA-4399-B529-0960446264B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A5DA0-5B39-420A-AFB5-6AEA8E54F40A}">
      <dsp:nvSpPr>
        <dsp:cNvPr id="0" name=""/>
        <dsp:cNvSpPr/>
      </dsp:nvSpPr>
      <dsp:spPr>
        <a:xfrm rot="5400000">
          <a:off x="1012161" y="578969"/>
          <a:ext cx="969232" cy="16127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F4109-5CCB-4AEB-804F-40BBB18FE6F6}">
      <dsp:nvSpPr>
        <dsp:cNvPr id="0" name=""/>
        <dsp:cNvSpPr/>
      </dsp:nvSpPr>
      <dsp:spPr>
        <a:xfrm>
          <a:off x="909059" y="1043572"/>
          <a:ext cx="1685250" cy="127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 Дистанційне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навчання</a:t>
          </a:r>
          <a:endParaRPr lang="uk-UA" sz="2000" b="1" kern="1200" dirty="0"/>
        </a:p>
      </dsp:txBody>
      <dsp:txXfrm>
        <a:off x="909059" y="1043572"/>
        <a:ext cx="1685250" cy="1276294"/>
      </dsp:txXfrm>
    </dsp:sp>
    <dsp:sp modelId="{EDF8A508-1DB2-4E20-9570-2B62196A66AC}">
      <dsp:nvSpPr>
        <dsp:cNvPr id="0" name=""/>
        <dsp:cNvSpPr/>
      </dsp:nvSpPr>
      <dsp:spPr>
        <a:xfrm>
          <a:off x="2229198" y="545635"/>
          <a:ext cx="274722" cy="2747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F4570-3B33-4D22-B4AE-1D0471803464}">
      <dsp:nvSpPr>
        <dsp:cNvPr id="0" name=""/>
        <dsp:cNvSpPr/>
      </dsp:nvSpPr>
      <dsp:spPr>
        <a:xfrm rot="5400000">
          <a:off x="3020694" y="105486"/>
          <a:ext cx="969232" cy="16127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4E59-CE1F-4261-8153-C7D541B631DF}">
      <dsp:nvSpPr>
        <dsp:cNvPr id="0" name=""/>
        <dsp:cNvSpPr/>
      </dsp:nvSpPr>
      <dsp:spPr>
        <a:xfrm>
          <a:off x="3027457" y="602499"/>
          <a:ext cx="1456028" cy="127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Змішане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навчання</a:t>
          </a:r>
          <a:endParaRPr lang="uk-UA" sz="2000" b="1" kern="1200" dirty="0"/>
        </a:p>
      </dsp:txBody>
      <dsp:txXfrm>
        <a:off x="3027457" y="602499"/>
        <a:ext cx="1456028" cy="1276294"/>
      </dsp:txXfrm>
    </dsp:sp>
    <dsp:sp modelId="{D7C90EA4-4C2B-44B1-B592-7FAF2B6B9088}">
      <dsp:nvSpPr>
        <dsp:cNvPr id="0" name=""/>
        <dsp:cNvSpPr/>
      </dsp:nvSpPr>
      <dsp:spPr>
        <a:xfrm>
          <a:off x="4178554" y="12967"/>
          <a:ext cx="274722" cy="2747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9F8C8-2087-4493-AA19-B4745907241B}">
      <dsp:nvSpPr>
        <dsp:cNvPr id="0" name=""/>
        <dsp:cNvSpPr/>
      </dsp:nvSpPr>
      <dsp:spPr>
        <a:xfrm rot="5400000">
          <a:off x="5310384" y="-649135"/>
          <a:ext cx="969232" cy="22934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86388-72B4-48CC-924C-54BD7F797CF5}">
      <dsp:nvSpPr>
        <dsp:cNvPr id="0" name=""/>
        <dsp:cNvSpPr/>
      </dsp:nvSpPr>
      <dsp:spPr>
        <a:xfrm>
          <a:off x="4928962" y="161427"/>
          <a:ext cx="2127824" cy="127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Персоналізоване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навчання</a:t>
          </a:r>
          <a:endParaRPr lang="uk-UA" sz="2000" b="1" kern="1200" dirty="0"/>
        </a:p>
      </dsp:txBody>
      <dsp:txXfrm>
        <a:off x="4928962" y="161427"/>
        <a:ext cx="2127824" cy="127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C024E-B059-40FC-A388-615304295D49}">
      <dsp:nvSpPr>
        <dsp:cNvPr id="0" name=""/>
        <dsp:cNvSpPr/>
      </dsp:nvSpPr>
      <dsp:spPr>
        <a:xfrm rot="10800000">
          <a:off x="519610" y="1060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ЕОР 1</a:t>
          </a:r>
          <a:endParaRPr lang="uk-UA" sz="1900" kern="1200" dirty="0"/>
        </a:p>
      </dsp:txBody>
      <dsp:txXfrm rot="10800000">
        <a:off x="623532" y="1060"/>
        <a:ext cx="1546423" cy="415688"/>
      </dsp:txXfrm>
    </dsp:sp>
    <dsp:sp modelId="{006E6779-25A6-4CBD-8839-E7C0F2BFAE6E}">
      <dsp:nvSpPr>
        <dsp:cNvPr id="0" name=""/>
        <dsp:cNvSpPr/>
      </dsp:nvSpPr>
      <dsp:spPr>
        <a:xfrm>
          <a:off x="311766" y="1060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DC27-0E13-4425-98E8-42D2FC67F588}">
      <dsp:nvSpPr>
        <dsp:cNvPr id="0" name=""/>
        <dsp:cNvSpPr/>
      </dsp:nvSpPr>
      <dsp:spPr>
        <a:xfrm rot="10800000">
          <a:off x="519610" y="540835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…</a:t>
          </a:r>
          <a:endParaRPr lang="uk-UA" sz="1900" kern="1200" dirty="0"/>
        </a:p>
      </dsp:txBody>
      <dsp:txXfrm rot="10800000">
        <a:off x="623532" y="540835"/>
        <a:ext cx="1546423" cy="415688"/>
      </dsp:txXfrm>
    </dsp:sp>
    <dsp:sp modelId="{BFDF77C5-4008-43CB-91F0-6B839D4A6443}">
      <dsp:nvSpPr>
        <dsp:cNvPr id="0" name=""/>
        <dsp:cNvSpPr/>
      </dsp:nvSpPr>
      <dsp:spPr>
        <a:xfrm>
          <a:off x="311766" y="540835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D2730-E308-4D76-B466-688E535C675C}">
      <dsp:nvSpPr>
        <dsp:cNvPr id="0" name=""/>
        <dsp:cNvSpPr/>
      </dsp:nvSpPr>
      <dsp:spPr>
        <a:xfrm rot="10800000">
          <a:off x="519610" y="1080610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ЕОР </a:t>
          </a:r>
          <a:r>
            <a:rPr lang="en-US" sz="1900" kern="1200" dirty="0" err="1" smtClean="0"/>
            <a:t>nn</a:t>
          </a:r>
          <a:endParaRPr lang="uk-UA" sz="1900" kern="1200" dirty="0"/>
        </a:p>
      </dsp:txBody>
      <dsp:txXfrm rot="10800000">
        <a:off x="623532" y="1080610"/>
        <a:ext cx="1546423" cy="415688"/>
      </dsp:txXfrm>
    </dsp:sp>
    <dsp:sp modelId="{FBB0F0FD-2332-4DF7-9D4D-95A295E580AC}">
      <dsp:nvSpPr>
        <dsp:cNvPr id="0" name=""/>
        <dsp:cNvSpPr/>
      </dsp:nvSpPr>
      <dsp:spPr>
        <a:xfrm>
          <a:off x="311766" y="1080610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C024E-B059-40FC-A388-615304295D49}">
      <dsp:nvSpPr>
        <dsp:cNvPr id="0" name=""/>
        <dsp:cNvSpPr/>
      </dsp:nvSpPr>
      <dsp:spPr>
        <a:xfrm rot="10800000">
          <a:off x="519610" y="1060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ЕОР 1</a:t>
          </a:r>
          <a:endParaRPr lang="uk-UA" sz="1900" kern="1200" dirty="0"/>
        </a:p>
      </dsp:txBody>
      <dsp:txXfrm rot="10800000">
        <a:off x="623532" y="1060"/>
        <a:ext cx="1546423" cy="415688"/>
      </dsp:txXfrm>
    </dsp:sp>
    <dsp:sp modelId="{006E6779-25A6-4CBD-8839-E7C0F2BFAE6E}">
      <dsp:nvSpPr>
        <dsp:cNvPr id="0" name=""/>
        <dsp:cNvSpPr/>
      </dsp:nvSpPr>
      <dsp:spPr>
        <a:xfrm>
          <a:off x="311766" y="1060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DC27-0E13-4425-98E8-42D2FC67F588}">
      <dsp:nvSpPr>
        <dsp:cNvPr id="0" name=""/>
        <dsp:cNvSpPr/>
      </dsp:nvSpPr>
      <dsp:spPr>
        <a:xfrm rot="10800000">
          <a:off x="519610" y="540835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…</a:t>
          </a:r>
          <a:endParaRPr lang="uk-UA" sz="1900" kern="1200" dirty="0"/>
        </a:p>
      </dsp:txBody>
      <dsp:txXfrm rot="10800000">
        <a:off x="623532" y="540835"/>
        <a:ext cx="1546423" cy="415688"/>
      </dsp:txXfrm>
    </dsp:sp>
    <dsp:sp modelId="{BFDF77C5-4008-43CB-91F0-6B839D4A6443}">
      <dsp:nvSpPr>
        <dsp:cNvPr id="0" name=""/>
        <dsp:cNvSpPr/>
      </dsp:nvSpPr>
      <dsp:spPr>
        <a:xfrm>
          <a:off x="311766" y="540835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D2730-E308-4D76-B466-688E535C675C}">
      <dsp:nvSpPr>
        <dsp:cNvPr id="0" name=""/>
        <dsp:cNvSpPr/>
      </dsp:nvSpPr>
      <dsp:spPr>
        <a:xfrm rot="10800000">
          <a:off x="519610" y="1080610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ЕОР </a:t>
          </a:r>
          <a:r>
            <a:rPr lang="en-US" sz="1900" kern="1200" dirty="0" err="1" smtClean="0"/>
            <a:t>nn</a:t>
          </a:r>
          <a:endParaRPr lang="uk-UA" sz="1900" kern="1200" dirty="0"/>
        </a:p>
      </dsp:txBody>
      <dsp:txXfrm rot="10800000">
        <a:off x="623532" y="1080610"/>
        <a:ext cx="1546423" cy="415688"/>
      </dsp:txXfrm>
    </dsp:sp>
    <dsp:sp modelId="{FBB0F0FD-2332-4DF7-9D4D-95A295E580AC}">
      <dsp:nvSpPr>
        <dsp:cNvPr id="0" name=""/>
        <dsp:cNvSpPr/>
      </dsp:nvSpPr>
      <dsp:spPr>
        <a:xfrm>
          <a:off x="311766" y="1080610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C024E-B059-40FC-A388-615304295D49}">
      <dsp:nvSpPr>
        <dsp:cNvPr id="0" name=""/>
        <dsp:cNvSpPr/>
      </dsp:nvSpPr>
      <dsp:spPr>
        <a:xfrm rot="10800000">
          <a:off x="519610" y="1060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ЕОР 1</a:t>
          </a:r>
          <a:endParaRPr lang="uk-UA" sz="1900" kern="1200" dirty="0"/>
        </a:p>
      </dsp:txBody>
      <dsp:txXfrm rot="10800000">
        <a:off x="623532" y="1060"/>
        <a:ext cx="1546423" cy="415688"/>
      </dsp:txXfrm>
    </dsp:sp>
    <dsp:sp modelId="{006E6779-25A6-4CBD-8839-E7C0F2BFAE6E}">
      <dsp:nvSpPr>
        <dsp:cNvPr id="0" name=""/>
        <dsp:cNvSpPr/>
      </dsp:nvSpPr>
      <dsp:spPr>
        <a:xfrm>
          <a:off x="311766" y="1060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DC27-0E13-4425-98E8-42D2FC67F588}">
      <dsp:nvSpPr>
        <dsp:cNvPr id="0" name=""/>
        <dsp:cNvSpPr/>
      </dsp:nvSpPr>
      <dsp:spPr>
        <a:xfrm rot="10800000">
          <a:off x="519610" y="540835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…</a:t>
          </a:r>
          <a:endParaRPr lang="uk-UA" sz="1900" kern="1200" dirty="0"/>
        </a:p>
      </dsp:txBody>
      <dsp:txXfrm rot="10800000">
        <a:off x="623532" y="540835"/>
        <a:ext cx="1546423" cy="415688"/>
      </dsp:txXfrm>
    </dsp:sp>
    <dsp:sp modelId="{BFDF77C5-4008-43CB-91F0-6B839D4A6443}">
      <dsp:nvSpPr>
        <dsp:cNvPr id="0" name=""/>
        <dsp:cNvSpPr/>
      </dsp:nvSpPr>
      <dsp:spPr>
        <a:xfrm>
          <a:off x="311766" y="540835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D2730-E308-4D76-B466-688E535C675C}">
      <dsp:nvSpPr>
        <dsp:cNvPr id="0" name=""/>
        <dsp:cNvSpPr/>
      </dsp:nvSpPr>
      <dsp:spPr>
        <a:xfrm rot="10800000">
          <a:off x="519610" y="1080610"/>
          <a:ext cx="1650345" cy="415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30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ЕОР </a:t>
          </a:r>
          <a:r>
            <a:rPr lang="en-US" sz="1900" kern="1200" dirty="0" err="1" smtClean="0"/>
            <a:t>nn</a:t>
          </a:r>
          <a:endParaRPr lang="uk-UA" sz="1900" kern="1200" dirty="0"/>
        </a:p>
      </dsp:txBody>
      <dsp:txXfrm rot="10800000">
        <a:off x="623532" y="1080610"/>
        <a:ext cx="1546423" cy="415688"/>
      </dsp:txXfrm>
    </dsp:sp>
    <dsp:sp modelId="{FBB0F0FD-2332-4DF7-9D4D-95A295E580AC}">
      <dsp:nvSpPr>
        <dsp:cNvPr id="0" name=""/>
        <dsp:cNvSpPr/>
      </dsp:nvSpPr>
      <dsp:spPr>
        <a:xfrm>
          <a:off x="311766" y="1080610"/>
          <a:ext cx="415688" cy="415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3747C-2680-4623-BAE4-F3A52E9F17B4}">
      <dsp:nvSpPr>
        <dsp:cNvPr id="0" name=""/>
        <dsp:cNvSpPr/>
      </dsp:nvSpPr>
      <dsp:spPr>
        <a:xfrm>
          <a:off x="246578" y="0"/>
          <a:ext cx="2794556" cy="34908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0A47A-9AC6-4958-9A7B-6BA62263F022}">
      <dsp:nvSpPr>
        <dsp:cNvPr id="0" name=""/>
        <dsp:cNvSpPr/>
      </dsp:nvSpPr>
      <dsp:spPr>
        <a:xfrm>
          <a:off x="3531" y="1047251"/>
          <a:ext cx="1058232" cy="1396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ФОКУС</a:t>
          </a:r>
          <a:endParaRPr lang="uk-UA" sz="1800" b="1" kern="1200" dirty="0"/>
        </a:p>
      </dsp:txBody>
      <dsp:txXfrm>
        <a:off x="55190" y="1098910"/>
        <a:ext cx="954914" cy="1293017"/>
      </dsp:txXfrm>
    </dsp:sp>
    <dsp:sp modelId="{0D777600-3775-48FF-A8ED-30C70B609C21}">
      <dsp:nvSpPr>
        <dsp:cNvPr id="0" name=""/>
        <dsp:cNvSpPr/>
      </dsp:nvSpPr>
      <dsp:spPr>
        <a:xfrm>
          <a:off x="1114740" y="1047251"/>
          <a:ext cx="1058232" cy="1396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РЕСУРС 1</a:t>
          </a:r>
          <a:r>
            <a:rPr lang="uk-UA" sz="1800" kern="1200" dirty="0" smtClean="0"/>
            <a:t> </a:t>
          </a:r>
          <a:endParaRPr lang="uk-UA" sz="1800" kern="1200" dirty="0"/>
        </a:p>
      </dsp:txBody>
      <dsp:txXfrm>
        <a:off x="1166399" y="1098910"/>
        <a:ext cx="954914" cy="1293017"/>
      </dsp:txXfrm>
    </dsp:sp>
    <dsp:sp modelId="{43755B05-ECDB-40A8-93E4-FEB2BBFD5EE8}">
      <dsp:nvSpPr>
        <dsp:cNvPr id="0" name=""/>
        <dsp:cNvSpPr/>
      </dsp:nvSpPr>
      <dsp:spPr>
        <a:xfrm>
          <a:off x="2225948" y="1047251"/>
          <a:ext cx="1058232" cy="1396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РЕСУРС </a:t>
          </a:r>
          <a:r>
            <a:rPr lang="en-US" sz="1800" b="1" kern="1200" dirty="0" smtClean="0"/>
            <a:t>N</a:t>
          </a:r>
          <a:endParaRPr lang="uk-UA" sz="1800" b="1" kern="1200" dirty="0"/>
        </a:p>
      </dsp:txBody>
      <dsp:txXfrm>
        <a:off x="2277607" y="1098910"/>
        <a:ext cx="954914" cy="1293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ED39F-5DAE-403A-B765-199182B1F123}">
      <dsp:nvSpPr>
        <dsp:cNvPr id="0" name=""/>
        <dsp:cNvSpPr/>
      </dsp:nvSpPr>
      <dsp:spPr>
        <a:xfrm>
          <a:off x="0" y="886135"/>
          <a:ext cx="4022804" cy="585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300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ЗАВДАННЯ</a:t>
          </a:r>
          <a:endParaRPr lang="uk-UA" sz="1100" b="1" kern="1200" dirty="0"/>
        </a:p>
      </dsp:txBody>
      <dsp:txXfrm>
        <a:off x="0" y="1032603"/>
        <a:ext cx="3876336" cy="292937"/>
      </dsp:txXfrm>
    </dsp:sp>
    <dsp:sp modelId="{400B5EBB-DB90-4C78-BFE2-A25ADBFB2408}">
      <dsp:nvSpPr>
        <dsp:cNvPr id="0" name=""/>
        <dsp:cNvSpPr/>
      </dsp:nvSpPr>
      <dsp:spPr>
        <a:xfrm>
          <a:off x="0" y="1337928"/>
          <a:ext cx="1239023" cy="112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РІВЕНЬ 1</a:t>
          </a:r>
          <a:endParaRPr lang="uk-UA" sz="1800" kern="1200" dirty="0"/>
        </a:p>
      </dsp:txBody>
      <dsp:txXfrm>
        <a:off x="0" y="1337928"/>
        <a:ext cx="1239023" cy="1128608"/>
      </dsp:txXfrm>
    </dsp:sp>
    <dsp:sp modelId="{E950905C-C36A-4263-8D6A-14E59D7EFD8F}">
      <dsp:nvSpPr>
        <dsp:cNvPr id="0" name=""/>
        <dsp:cNvSpPr/>
      </dsp:nvSpPr>
      <dsp:spPr>
        <a:xfrm>
          <a:off x="1239023" y="1081426"/>
          <a:ext cx="2783780" cy="585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300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ЗАВДАННЯ</a:t>
          </a:r>
          <a:endParaRPr lang="uk-UA" sz="1100" b="1" kern="1200" dirty="0"/>
        </a:p>
      </dsp:txBody>
      <dsp:txXfrm>
        <a:off x="1239023" y="1227894"/>
        <a:ext cx="2637312" cy="292937"/>
      </dsp:txXfrm>
    </dsp:sp>
    <dsp:sp modelId="{3A413AAF-993E-4786-88F2-E001EF22C813}">
      <dsp:nvSpPr>
        <dsp:cNvPr id="0" name=""/>
        <dsp:cNvSpPr/>
      </dsp:nvSpPr>
      <dsp:spPr>
        <a:xfrm>
          <a:off x="1239023" y="1533220"/>
          <a:ext cx="1239023" cy="1128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РІВЕНЬ 2</a:t>
          </a:r>
          <a:endParaRPr lang="uk-UA" sz="1800" kern="1200" dirty="0"/>
        </a:p>
      </dsp:txBody>
      <dsp:txXfrm>
        <a:off x="1239023" y="1533220"/>
        <a:ext cx="1239023" cy="1128608"/>
      </dsp:txXfrm>
    </dsp:sp>
    <dsp:sp modelId="{99A66D7E-775D-4B1A-BC2B-CD6D9A0DB61B}">
      <dsp:nvSpPr>
        <dsp:cNvPr id="0" name=""/>
        <dsp:cNvSpPr/>
      </dsp:nvSpPr>
      <dsp:spPr>
        <a:xfrm>
          <a:off x="2478047" y="1276718"/>
          <a:ext cx="1544756" cy="585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300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ЗАВДАННЯ</a:t>
          </a:r>
          <a:endParaRPr lang="uk-UA" sz="1100" b="1" kern="1200" dirty="0"/>
        </a:p>
      </dsp:txBody>
      <dsp:txXfrm>
        <a:off x="2478047" y="1423186"/>
        <a:ext cx="1398288" cy="292937"/>
      </dsp:txXfrm>
    </dsp:sp>
    <dsp:sp modelId="{A5A7A3D5-1DBA-4399-B529-0960446264BE}">
      <dsp:nvSpPr>
        <dsp:cNvPr id="0" name=""/>
        <dsp:cNvSpPr/>
      </dsp:nvSpPr>
      <dsp:spPr>
        <a:xfrm>
          <a:off x="2478047" y="1728511"/>
          <a:ext cx="1239023" cy="1112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РІВЕНЬ 3</a:t>
          </a:r>
          <a:endParaRPr lang="uk-UA" sz="1800" kern="1200" dirty="0"/>
        </a:p>
      </dsp:txBody>
      <dsp:txXfrm>
        <a:off x="2478047" y="1728511"/>
        <a:ext cx="1239023" cy="111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8E9B57-9845-4157-A361-AC5C58967A69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CD6A8B-103B-4135-9E96-3864D43E1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35713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Експеримент</a:t>
            </a:r>
            <a:r>
              <a:rPr lang="ru-RU" dirty="0"/>
              <a:t> з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школах м.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 smtClean="0"/>
              <a:t>змішаного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персоналізації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Moodle 3.2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861048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uk-UA" dirty="0" err="1"/>
              <a:t>Бобровський</a:t>
            </a:r>
            <a:r>
              <a:rPr lang="uk-UA" dirty="0"/>
              <a:t> М.В., </a:t>
            </a:r>
            <a:r>
              <a:rPr lang="uk-UA" dirty="0" err="1"/>
              <a:t>Якубов</a:t>
            </a:r>
            <a:r>
              <a:rPr lang="uk-UA" dirty="0"/>
              <a:t> С.В.</a:t>
            </a:r>
          </a:p>
          <a:p>
            <a:r>
              <a:rPr lang="uk-UA" i="1" dirty="0"/>
              <a:t>Ліцей «</a:t>
            </a:r>
            <a:r>
              <a:rPr lang="uk-UA" i="1" dirty="0" err="1"/>
              <a:t>Універсум</a:t>
            </a:r>
            <a:r>
              <a:rPr lang="uk-UA" i="1" dirty="0"/>
              <a:t>» Шевченківського району, м. Київ;</a:t>
            </a:r>
          </a:p>
          <a:p>
            <a:r>
              <a:rPr lang="uk-UA" i="1" dirty="0"/>
              <a:t> ІППО Київського університету ім. Бориса </a:t>
            </a:r>
            <a:r>
              <a:rPr lang="uk-UA" i="1" dirty="0" smtClean="0"/>
              <a:t>Грінченка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8952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" y="404664"/>
            <a:ext cx="7409465" cy="636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55" y="0"/>
            <a:ext cx="441068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4" y="0"/>
            <a:ext cx="249404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2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51" y="0"/>
            <a:ext cx="296685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4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8" y="729000"/>
            <a:ext cx="6257143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4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24" y="509952"/>
            <a:ext cx="6180952" cy="58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2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09" y="524238"/>
            <a:ext cx="6152381" cy="58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0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218456"/>
            <a:ext cx="1224136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Слухачі курсів ІППО</a:t>
            </a:r>
            <a:endParaRPr lang="uk-UA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4716027"/>
            <a:ext cx="1368152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Школи - учасники</a:t>
            </a:r>
            <a:endParaRPr lang="uk-UA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9755" y="2636912"/>
            <a:ext cx="1538189" cy="1732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ІППО</a:t>
            </a:r>
            <a:endParaRPr lang="uk-U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57281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Апробац</a:t>
            </a:r>
            <a:r>
              <a:rPr lang="uk-UA" sz="2400" b="1" dirty="0" err="1" smtClean="0"/>
              <a:t>ія</a:t>
            </a:r>
            <a:r>
              <a:rPr lang="uk-UA" sz="2400" b="1" dirty="0" smtClean="0"/>
              <a:t> на платформі</a:t>
            </a:r>
          </a:p>
          <a:p>
            <a:pPr algn="ctr"/>
            <a:r>
              <a:rPr lang="en-US" sz="2400" b="1" dirty="0" smtClean="0"/>
              <a:t>CBE</a:t>
            </a:r>
            <a:endParaRPr lang="uk-UA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4319971" y="2573594"/>
            <a:ext cx="17281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CBE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 smtClean="0"/>
              <a:t>Moodle</a:t>
            </a:r>
          </a:p>
          <a:p>
            <a:pPr algn="ctr"/>
            <a:r>
              <a:rPr lang="uk-UA" sz="2000" b="1" dirty="0" smtClean="0"/>
              <a:t>КУБГ</a:t>
            </a:r>
            <a:endParaRPr lang="uk-U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88655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Використання</a:t>
            </a:r>
          </a:p>
          <a:p>
            <a:pPr algn="ctr"/>
            <a:r>
              <a:rPr lang="uk-UA" sz="2400" b="1" dirty="0" err="1" smtClean="0"/>
              <a:t>ЕОРів</a:t>
            </a:r>
            <a:r>
              <a:rPr lang="uk-UA" sz="2400" b="1" dirty="0" smtClean="0"/>
              <a:t> у </a:t>
            </a:r>
          </a:p>
          <a:p>
            <a:pPr algn="ctr"/>
            <a:r>
              <a:rPr lang="uk-UA" sz="2400" b="1" dirty="0" smtClean="0"/>
              <a:t>Школах</a:t>
            </a:r>
            <a:r>
              <a:rPr lang="en-US" sz="2400" b="1" dirty="0" smtClean="0"/>
              <a:t> (?)</a:t>
            </a:r>
            <a:endParaRPr lang="uk-UA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3114" y="1304747"/>
            <a:ext cx="129614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СШ №1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83114" y="4405363"/>
            <a:ext cx="129614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СШ №…</a:t>
            </a:r>
            <a:endParaRPr lang="uk-UA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61538" y="5663937"/>
            <a:ext cx="129614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СШ № </a:t>
            </a:r>
            <a:r>
              <a:rPr lang="en-US" sz="2800" b="1" dirty="0" smtClean="0"/>
              <a:t>n</a:t>
            </a:r>
            <a:endParaRPr lang="uk-UA" sz="28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763688" y="2348880"/>
            <a:ext cx="766067" cy="57606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763688" y="3861048"/>
            <a:ext cx="766067" cy="85497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3"/>
          </p:cNvCxnSpPr>
          <p:nvPr/>
        </p:nvCxnSpPr>
        <p:spPr>
          <a:xfrm flipV="1">
            <a:off x="4067944" y="3491395"/>
            <a:ext cx="282041" cy="1174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" idx="3"/>
            <a:endCxn id="6" idx="3"/>
          </p:cNvCxnSpPr>
          <p:nvPr/>
        </p:nvCxnSpPr>
        <p:spPr>
          <a:xfrm flipV="1">
            <a:off x="2699792" y="4171623"/>
            <a:ext cx="1873267" cy="1109616"/>
          </a:xfrm>
          <a:prstGeom prst="straightConnector1">
            <a:avLst/>
          </a:prstGeom>
          <a:ln w="762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218456"/>
            <a:ext cx="1224136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Слухачі курсів ІППО</a:t>
            </a:r>
            <a:endParaRPr lang="uk-UA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4716027"/>
            <a:ext cx="1368152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Школи - учасники</a:t>
            </a:r>
            <a:endParaRPr lang="uk-UA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9755" y="2636912"/>
            <a:ext cx="1538189" cy="1732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ІППО</a:t>
            </a:r>
            <a:endParaRPr lang="uk-U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-27384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Розробка та каталогізація</a:t>
            </a:r>
          </a:p>
          <a:p>
            <a:pPr algn="ctr"/>
            <a:r>
              <a:rPr lang="uk-UA" sz="2400" b="1" dirty="0" err="1" smtClean="0"/>
              <a:t>ЕОРів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57281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Апробац</a:t>
            </a:r>
            <a:r>
              <a:rPr lang="uk-UA" sz="2400" b="1" dirty="0" err="1" smtClean="0"/>
              <a:t>ія</a:t>
            </a:r>
            <a:r>
              <a:rPr lang="uk-UA" sz="2400" b="1" dirty="0" smtClean="0"/>
              <a:t> на платформі</a:t>
            </a:r>
          </a:p>
          <a:p>
            <a:pPr algn="ctr"/>
            <a:r>
              <a:rPr lang="en-US" sz="2400" b="1" dirty="0" smtClean="0"/>
              <a:t>CBE</a:t>
            </a:r>
            <a:endParaRPr lang="uk-UA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4319971" y="2573594"/>
            <a:ext cx="17281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CBE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 smtClean="0"/>
              <a:t>Moodle</a:t>
            </a:r>
          </a:p>
          <a:p>
            <a:pPr algn="ctr"/>
            <a:r>
              <a:rPr lang="uk-UA" sz="2000" b="1" dirty="0" smtClean="0"/>
              <a:t>КУБГ</a:t>
            </a:r>
            <a:endParaRPr lang="uk-UA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6804248" y="2564904"/>
            <a:ext cx="1728192" cy="187220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CBE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База </a:t>
            </a:r>
            <a:r>
              <a:rPr lang="uk-UA" sz="2800" b="1" dirty="0" err="1" smtClean="0">
                <a:solidFill>
                  <a:srgbClr val="002060"/>
                </a:solidFill>
              </a:rPr>
              <a:t>ЕОРів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/>
              <a:t>Moodle</a:t>
            </a:r>
          </a:p>
          <a:p>
            <a:pPr algn="ctr"/>
            <a:r>
              <a:rPr lang="uk-UA" sz="2000" b="1" dirty="0" smtClean="0"/>
              <a:t>КУБГ</a:t>
            </a:r>
            <a:endParaRPr lang="uk-U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0130" y="88655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Використання</a:t>
            </a:r>
          </a:p>
          <a:p>
            <a:pPr algn="ctr"/>
            <a:r>
              <a:rPr lang="uk-UA" sz="2400" b="1" dirty="0" err="1" smtClean="0"/>
              <a:t>ЕОРів</a:t>
            </a:r>
            <a:r>
              <a:rPr lang="uk-UA" sz="2400" b="1" dirty="0" smtClean="0"/>
              <a:t> у </a:t>
            </a:r>
          </a:p>
          <a:p>
            <a:pPr algn="ctr"/>
            <a:r>
              <a:rPr lang="uk-UA" sz="2400" b="1" dirty="0" smtClean="0"/>
              <a:t>школах</a:t>
            </a:r>
            <a:endParaRPr lang="uk-UA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3114" y="1304747"/>
            <a:ext cx="129614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СШ №1</a:t>
            </a:r>
            <a:endParaRPr lang="uk-UA" sz="2800" b="1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7253282" y="1627643"/>
            <a:ext cx="676093" cy="484632"/>
          </a:xfrm>
          <a:prstGeom prst="left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83114" y="4405363"/>
            <a:ext cx="129614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СШ №…</a:t>
            </a:r>
            <a:endParaRPr lang="uk-UA" sz="2800" b="1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7253282" y="4728259"/>
            <a:ext cx="676093" cy="484632"/>
          </a:xfrm>
          <a:prstGeom prst="left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61538" y="5663937"/>
            <a:ext cx="129614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СШ № </a:t>
            </a:r>
            <a:r>
              <a:rPr lang="en-US" sz="2800" b="1" dirty="0" smtClean="0"/>
              <a:t>n</a:t>
            </a:r>
            <a:endParaRPr lang="uk-UA" sz="2800" b="1" dirty="0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231706" y="5986833"/>
            <a:ext cx="676093" cy="484632"/>
          </a:xfrm>
          <a:prstGeom prst="left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763688" y="2348880"/>
            <a:ext cx="766067" cy="57606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763688" y="3861048"/>
            <a:ext cx="766067" cy="85497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3"/>
          </p:cNvCxnSpPr>
          <p:nvPr/>
        </p:nvCxnSpPr>
        <p:spPr>
          <a:xfrm flipV="1">
            <a:off x="4067944" y="3491395"/>
            <a:ext cx="282041" cy="1174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6"/>
            <a:endCxn id="9" idx="2"/>
          </p:cNvCxnSpPr>
          <p:nvPr/>
        </p:nvCxnSpPr>
        <p:spPr>
          <a:xfrm flipV="1">
            <a:off x="6048163" y="3501008"/>
            <a:ext cx="756085" cy="8690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732239" y="3962327"/>
            <a:ext cx="216025" cy="423481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1"/>
          </p:cNvCxnSpPr>
          <p:nvPr/>
        </p:nvCxnSpPr>
        <p:spPr>
          <a:xfrm>
            <a:off x="6804248" y="2450934"/>
            <a:ext cx="253088" cy="388149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" idx="3"/>
            <a:endCxn id="6" idx="3"/>
          </p:cNvCxnSpPr>
          <p:nvPr/>
        </p:nvCxnSpPr>
        <p:spPr>
          <a:xfrm flipV="1">
            <a:off x="2699792" y="4171623"/>
            <a:ext cx="1873267" cy="1109616"/>
          </a:xfrm>
          <a:prstGeom prst="straightConnector1">
            <a:avLst/>
          </a:prstGeom>
          <a:ln w="762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7885059" y="5745984"/>
            <a:ext cx="1250112" cy="1017725"/>
            <a:chOff x="3969960" y="5363603"/>
            <a:chExt cx="1250112" cy="1017725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969960" y="5363603"/>
              <a:ext cx="1250112" cy="1017725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19229" y="5723964"/>
              <a:ext cx="1128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MCloud</a:t>
              </a:r>
              <a:endParaRPr lang="uk-UA" sz="20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907799" y="1345999"/>
            <a:ext cx="1250112" cy="1017725"/>
            <a:chOff x="3969960" y="5363603"/>
            <a:chExt cx="1250112" cy="1017725"/>
          </a:xfrm>
        </p:grpSpPr>
        <p:sp>
          <p:nvSpPr>
            <p:cNvPr id="35" name="Выноска-облако 34"/>
            <p:cNvSpPr/>
            <p:nvPr/>
          </p:nvSpPr>
          <p:spPr>
            <a:xfrm>
              <a:off x="3969960" y="5363603"/>
              <a:ext cx="1250112" cy="1017725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19229" y="5723964"/>
              <a:ext cx="1128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MCloud</a:t>
              </a:r>
              <a:endParaRPr lang="uk-UA" sz="20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896429" y="4445802"/>
            <a:ext cx="1250112" cy="1017725"/>
            <a:chOff x="3969960" y="5363603"/>
            <a:chExt cx="1250112" cy="1017725"/>
          </a:xfrm>
        </p:grpSpPr>
        <p:sp>
          <p:nvSpPr>
            <p:cNvPr id="41" name="Выноска-облако 40"/>
            <p:cNvSpPr/>
            <p:nvPr/>
          </p:nvSpPr>
          <p:spPr>
            <a:xfrm>
              <a:off x="3969960" y="5363603"/>
              <a:ext cx="1250112" cy="1017725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19229" y="5723964"/>
              <a:ext cx="1128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MCloud</a:t>
              </a:r>
              <a:endParaRPr lang="uk-U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4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dirty="0" smtClean="0"/>
              <a:t>Електронні освітні ресурси (ЕОР): шляхи розробки та застосування в навчальному процесі шкіл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920880" cy="4104456"/>
          </a:xfrm>
        </p:spPr>
        <p:txBody>
          <a:bodyPr>
            <a:noAutofit/>
          </a:bodyPr>
          <a:lstStyle/>
          <a:p>
            <a:r>
              <a:rPr lang="uk-UA" sz="2400" dirty="0" smtClean="0"/>
              <a:t>•  основний результат експерименту з упровадження дистанційного навчання у школах Києва: змішане навчання з використанням </a:t>
            </a:r>
            <a:r>
              <a:rPr lang="en-US" sz="2400" dirty="0" smtClean="0"/>
              <a:t>LMS </a:t>
            </a:r>
            <a:r>
              <a:rPr lang="uk-UA" sz="2400" dirty="0" smtClean="0"/>
              <a:t>є досяжним та доцільним;</a:t>
            </a:r>
            <a:br>
              <a:rPr lang="uk-UA" sz="2400" dirty="0" smtClean="0"/>
            </a:br>
            <a:r>
              <a:rPr lang="uk-UA" sz="2400" dirty="0" smtClean="0"/>
              <a:t>• платформа LMS як ЗАСІБ ОРГАНІЗАЦІЇ навчального процесу, навчальні ресурси як ЗМІСТОВЕ НАПОВНЕННЯ платформи;</a:t>
            </a:r>
            <a:br>
              <a:rPr lang="uk-UA" sz="2400" dirty="0" smtClean="0"/>
            </a:br>
            <a:r>
              <a:rPr lang="uk-UA" sz="2400" dirty="0" smtClean="0"/>
              <a:t>• визначальна роль та місце </a:t>
            </a:r>
            <a:r>
              <a:rPr lang="uk-UA" sz="2400" b="1" dirty="0" smtClean="0"/>
              <a:t>Інституту</a:t>
            </a:r>
            <a:r>
              <a:rPr lang="uk-UA" sz="2400" dirty="0" smtClean="0"/>
              <a:t> у створенні та наповненні бази електронних освітніх ресурсів (ЕОР);</a:t>
            </a:r>
            <a:br>
              <a:rPr lang="uk-UA" sz="2400" dirty="0" smtClean="0"/>
            </a:br>
            <a:r>
              <a:rPr lang="uk-UA" sz="2400" dirty="0" smtClean="0"/>
              <a:t>• визначальна роль платформи </a:t>
            </a:r>
            <a:r>
              <a:rPr lang="uk-UA" sz="2400" b="1" dirty="0" err="1" smtClean="0"/>
              <a:t>MoodleCloud</a:t>
            </a:r>
            <a:r>
              <a:rPr lang="uk-UA" sz="2400" dirty="0" smtClean="0"/>
              <a:t> у процесі розповсюдження ЕОР та реального їх використання у навчальному процесі шкіл. </a:t>
            </a:r>
          </a:p>
        </p:txBody>
      </p:sp>
    </p:spTree>
    <p:extLst>
      <p:ext uri="{BB962C8B-B14F-4D97-AF65-F5344CB8AC3E}">
        <p14:creationId xmlns:p14="http://schemas.microsoft.com/office/powerpoint/2010/main" val="2295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/>
              <a:t>Підготовка</a:t>
            </a:r>
            <a:r>
              <a:rPr lang="ru-RU" sz="2800" b="1" dirty="0"/>
              <a:t> до </a:t>
            </a:r>
            <a:r>
              <a:rPr lang="ru-RU" sz="2800" b="1" dirty="0" err="1"/>
              <a:t>проведення</a:t>
            </a:r>
            <a:r>
              <a:rPr lang="ru-RU" sz="2800" b="1" dirty="0"/>
              <a:t> </a:t>
            </a:r>
            <a:r>
              <a:rPr lang="ru-RU" sz="2800" b="1" dirty="0" err="1"/>
              <a:t>навчального</a:t>
            </a:r>
            <a:r>
              <a:rPr lang="ru-RU" sz="2800" b="1" dirty="0"/>
              <a:t> </a:t>
            </a:r>
            <a:r>
              <a:rPr lang="ru-RU" sz="2800" b="1" dirty="0" err="1"/>
              <a:t>процесу</a:t>
            </a:r>
            <a:r>
              <a:rPr lang="ru-RU" sz="2800" b="1" dirty="0"/>
              <a:t> за </a:t>
            </a:r>
            <a:r>
              <a:rPr lang="ru-RU" sz="2800" b="1" dirty="0" err="1"/>
              <a:t>змішаною</a:t>
            </a:r>
            <a:r>
              <a:rPr lang="ru-RU" sz="2800" b="1" dirty="0"/>
              <a:t> формою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920880" cy="4104456"/>
          </a:xfrm>
        </p:spPr>
        <p:txBody>
          <a:bodyPr>
            <a:noAutofit/>
          </a:bodyPr>
          <a:lstStyle/>
          <a:p>
            <a:r>
              <a:rPr lang="uk-UA" sz="2400" dirty="0" smtClean="0"/>
              <a:t>• 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/>
              <a:t>календарно-</a:t>
            </a:r>
            <a:r>
              <a:rPr lang="ru-RU" sz="2400" dirty="0" err="1"/>
              <a:t>тематичного</a:t>
            </a:r>
            <a:r>
              <a:rPr lang="ru-RU" sz="2400" dirty="0"/>
              <a:t> плану (КТП) </a:t>
            </a:r>
            <a:r>
              <a:rPr lang="ru-RU" sz="2400" dirty="0" err="1"/>
              <a:t>визначеного</a:t>
            </a:r>
            <a:r>
              <a:rPr lang="ru-RU" sz="2400" dirty="0"/>
              <a:t> предмету на </a:t>
            </a:r>
            <a:r>
              <a:rPr lang="ru-RU" sz="2400" dirty="0" err="1"/>
              <a:t>визначеній</a:t>
            </a:r>
            <a:r>
              <a:rPr lang="ru-RU" sz="2400" dirty="0"/>
              <a:t> </a:t>
            </a:r>
            <a:r>
              <a:rPr lang="ru-RU" sz="2400" dirty="0" err="1"/>
              <a:t>паралелі</a:t>
            </a:r>
            <a:r>
              <a:rPr lang="ru-RU" sz="2400" dirty="0"/>
              <a:t>, </a:t>
            </a:r>
            <a:r>
              <a:rPr lang="ru-RU" sz="2400" dirty="0" err="1"/>
              <a:t>виокремлення</a:t>
            </a:r>
            <a:r>
              <a:rPr lang="ru-RU" sz="2400" dirty="0"/>
              <a:t> тем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розділів</a:t>
            </a:r>
            <a:r>
              <a:rPr lang="ru-RU" sz="2400" dirty="0"/>
              <a:t> КТП для </a:t>
            </a:r>
            <a:r>
              <a:rPr lang="ru-RU" sz="2400" dirty="0" err="1" smtClean="0"/>
              <a:t>побудови</a:t>
            </a:r>
            <a:r>
              <a:rPr lang="ru-RU" sz="2400" dirty="0" smtClean="0"/>
              <a:t> </a:t>
            </a:r>
            <a:r>
              <a:rPr lang="ru-RU" sz="2400" dirty="0"/>
              <a:t>КТП </a:t>
            </a:r>
            <a:r>
              <a:rPr lang="ru-RU" sz="2400" dirty="0" err="1"/>
              <a:t>змішаного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(КТП-ЗН),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реальних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uk-UA" sz="2400" dirty="0" smtClean="0"/>
              <a:t>;</a:t>
            </a:r>
            <a:br>
              <a:rPr lang="uk-UA" sz="2400" dirty="0" smtClean="0"/>
            </a:br>
            <a:r>
              <a:rPr lang="uk-UA" sz="2400" dirty="0" smtClean="0"/>
              <a:t>•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/>
              <a:t>Репозиторію</a:t>
            </a:r>
            <a:r>
              <a:rPr lang="ru-RU" sz="2400" dirty="0"/>
              <a:t> компетентностей </a:t>
            </a:r>
            <a:r>
              <a:rPr lang="ru-RU" sz="2400" dirty="0" err="1"/>
              <a:t>згідно</a:t>
            </a:r>
            <a:r>
              <a:rPr lang="ru-RU" sz="2400" dirty="0"/>
              <a:t> </a:t>
            </a:r>
            <a:r>
              <a:rPr lang="ru-RU" sz="2400" dirty="0" err="1"/>
              <a:t>узгодженої</a:t>
            </a:r>
            <a:r>
              <a:rPr lang="ru-RU" sz="2400" dirty="0"/>
              <a:t> </a:t>
            </a:r>
            <a:r>
              <a:rPr lang="ru-RU" sz="2400" dirty="0" err="1" smtClean="0"/>
              <a:t>структурної</a:t>
            </a:r>
            <a:r>
              <a:rPr lang="ru-RU" sz="2400" dirty="0" smtClean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uk-UA" sz="2400" dirty="0" smtClean="0"/>
              <a:t>;</a:t>
            </a:r>
            <a:br>
              <a:rPr lang="uk-UA" sz="2400" dirty="0" smtClean="0"/>
            </a:br>
            <a:r>
              <a:rPr lang="uk-UA" sz="2400" dirty="0" smtClean="0"/>
              <a:t>• Розробка </a:t>
            </a:r>
            <a:r>
              <a:rPr lang="uk-UA" sz="2400" dirty="0"/>
              <a:t>тематичних одиниць навчального контенту, що має бути розміщені на платформі </a:t>
            </a:r>
            <a:r>
              <a:rPr lang="en-US" sz="2400" dirty="0"/>
              <a:t>Moodle (</a:t>
            </a:r>
            <a:r>
              <a:rPr lang="uk-UA" sz="2400" dirty="0"/>
              <a:t>тут і надалі тематичну одиницю КТП-ЗН, розміщену на платформі, ми називаємо електронним </a:t>
            </a:r>
            <a:r>
              <a:rPr lang="uk-UA" sz="2400" dirty="0" smtClean="0"/>
              <a:t>освітнім </a:t>
            </a:r>
            <a:r>
              <a:rPr lang="uk-UA" sz="2400" dirty="0"/>
              <a:t>ресурсом – </a:t>
            </a:r>
            <a:r>
              <a:rPr lang="uk-UA" sz="2400" dirty="0" smtClean="0"/>
              <a:t>ЕОР</a:t>
            </a:r>
            <a:r>
              <a:rPr lang="en-US" sz="2400" dirty="0"/>
              <a:t>)</a:t>
            </a:r>
            <a:endParaRPr lang="uk-UA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348880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5877272"/>
            <a:ext cx="1888017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3186435"/>
              </p:ext>
            </p:extLst>
          </p:nvPr>
        </p:nvGraphicFramePr>
        <p:xfrm>
          <a:off x="1115616" y="747767"/>
          <a:ext cx="8028384" cy="232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1834" y="188640"/>
            <a:ext cx="606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Способи організації навчального процесу: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90910" y="2923346"/>
            <a:ext cx="587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Результати розробки: </a:t>
            </a:r>
            <a:r>
              <a:rPr lang="uk-UA" sz="2400" b="1" dirty="0" err="1"/>
              <a:t>Е</a:t>
            </a:r>
            <a:r>
              <a:rPr lang="uk-UA" sz="2400" b="1" dirty="0" err="1" smtClean="0"/>
              <a:t>ОРи</a:t>
            </a:r>
            <a:r>
              <a:rPr lang="uk-UA" sz="2400" b="1" dirty="0" smtClean="0"/>
              <a:t> типів </a:t>
            </a:r>
            <a:r>
              <a:rPr lang="en-US" sz="2400" b="1" dirty="0" smtClean="0"/>
              <a:t>A, B, C</a:t>
            </a:r>
            <a:endParaRPr lang="uk-UA" sz="2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1061620"/>
              </p:ext>
            </p:extLst>
          </p:nvPr>
        </p:nvGraphicFramePr>
        <p:xfrm>
          <a:off x="1187624" y="3502172"/>
          <a:ext cx="2481723" cy="149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01" y="4149080"/>
            <a:ext cx="171474" cy="200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01" y="3588987"/>
            <a:ext cx="171474" cy="200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01" y="4669107"/>
            <a:ext cx="171474" cy="200053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53162786"/>
              </p:ext>
            </p:extLst>
          </p:nvPr>
        </p:nvGraphicFramePr>
        <p:xfrm>
          <a:off x="3675930" y="3501590"/>
          <a:ext cx="2481723" cy="149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36677121"/>
              </p:ext>
            </p:extLst>
          </p:nvPr>
        </p:nvGraphicFramePr>
        <p:xfrm>
          <a:off x="6164236" y="3501008"/>
          <a:ext cx="2481723" cy="149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3608" y="5415607"/>
            <a:ext cx="619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Навчальні ресурси (НР) для створення ЕОР:</a:t>
            </a:r>
            <a:endParaRPr lang="uk-U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5949280"/>
            <a:ext cx="1888017" cy="646331"/>
          </a:xfrm>
          <a:prstGeom prst="rect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u="sng" dirty="0" smtClean="0"/>
              <a:t>Власні розробки</a:t>
            </a:r>
          </a:p>
          <a:p>
            <a:pPr algn="ctr"/>
            <a:r>
              <a:rPr lang="uk-UA" b="1" dirty="0" smtClean="0"/>
              <a:t>вчителів шкіл</a:t>
            </a:r>
            <a:endParaRPr lang="uk-U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6395" y="5949280"/>
            <a:ext cx="143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u="sng" dirty="0" smtClean="0"/>
              <a:t>Бази НР </a:t>
            </a:r>
            <a:r>
              <a:rPr lang="uk-UA" b="1" dirty="0" smtClean="0"/>
              <a:t>від </a:t>
            </a:r>
          </a:p>
          <a:p>
            <a:pPr algn="ctr"/>
            <a:r>
              <a:rPr lang="uk-UA" b="1" dirty="0" smtClean="0"/>
              <a:t>РНМЦ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5877272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u="sng" dirty="0"/>
              <a:t>Бази НР </a:t>
            </a:r>
            <a:r>
              <a:rPr lang="ru-RU" b="1" dirty="0"/>
              <a:t>в</a:t>
            </a:r>
            <a:r>
              <a:rPr lang="uk-UA" b="1" dirty="0"/>
              <a:t>ід</a:t>
            </a:r>
          </a:p>
          <a:p>
            <a:pPr algn="ctr"/>
            <a:r>
              <a:rPr lang="uk-UA" b="1" dirty="0"/>
              <a:t>слухачів </a:t>
            </a:r>
          </a:p>
          <a:p>
            <a:pPr algn="ctr"/>
            <a:r>
              <a:rPr lang="uk-UA" b="1" dirty="0"/>
              <a:t>ІППО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9006" y="5157192"/>
            <a:ext cx="16834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u="sng" dirty="0" smtClean="0"/>
              <a:t>Вільні НР:</a:t>
            </a:r>
          </a:p>
          <a:p>
            <a:pPr algn="ctr"/>
            <a:r>
              <a:rPr lang="en-US" b="1" dirty="0" err="1"/>
              <a:t>LearningApps</a:t>
            </a:r>
            <a:endParaRPr lang="en-US" b="1" dirty="0"/>
          </a:p>
          <a:p>
            <a:pPr algn="ctr"/>
            <a:r>
              <a:rPr lang="en-US" b="1" dirty="0"/>
              <a:t>YouTube</a:t>
            </a:r>
          </a:p>
          <a:p>
            <a:pPr algn="ctr"/>
            <a:r>
              <a:rPr lang="uk-UA" b="1" dirty="0" err="1"/>
              <a:t>Акад.Хана</a:t>
            </a:r>
            <a:endParaRPr lang="uk-UA" b="1" dirty="0"/>
          </a:p>
          <a:p>
            <a:pPr algn="ctr"/>
            <a:r>
              <a:rPr lang="en-US" b="1" dirty="0" err="1"/>
              <a:t>EdEra</a:t>
            </a:r>
            <a:endParaRPr lang="en-US" b="1" dirty="0"/>
          </a:p>
          <a:p>
            <a:pPr algn="ctr"/>
            <a:r>
              <a:rPr lang="en-US" b="1" dirty="0"/>
              <a:t>etc…</a:t>
            </a:r>
            <a:endParaRPr lang="uk-UA" b="1" dirty="0"/>
          </a:p>
        </p:txBody>
      </p:sp>
      <p:sp>
        <p:nvSpPr>
          <p:cNvPr id="22" name="Стрелка вверх 21"/>
          <p:cNvSpPr/>
          <p:nvPr/>
        </p:nvSpPr>
        <p:spPr>
          <a:xfrm>
            <a:off x="4788024" y="5085184"/>
            <a:ext cx="4846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69107"/>
            <a:ext cx="161948" cy="2000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080"/>
            <a:ext cx="161948" cy="2000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0" y="3633773"/>
            <a:ext cx="161948" cy="2000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69107"/>
            <a:ext cx="161948" cy="2000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161948" cy="2000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59" y="3622376"/>
            <a:ext cx="161948" cy="200053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3188039" y="5877272"/>
            <a:ext cx="1888017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5204263" y="5877272"/>
            <a:ext cx="1888017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7164288" y="5013176"/>
            <a:ext cx="1888017" cy="18889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 вверх 31"/>
          <p:cNvSpPr/>
          <p:nvPr/>
        </p:nvSpPr>
        <p:spPr>
          <a:xfrm>
            <a:off x="6463632" y="5085184"/>
            <a:ext cx="4846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верх 32"/>
          <p:cNvSpPr/>
          <p:nvPr/>
        </p:nvSpPr>
        <p:spPr>
          <a:xfrm>
            <a:off x="2915816" y="5085184"/>
            <a:ext cx="4846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476672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Нова платформа – </a:t>
            </a:r>
            <a:r>
              <a:rPr lang="uk-UA" dirty="0" smtClean="0"/>
              <a:t>структура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 </a:t>
            </a:r>
            <a:r>
              <a:rPr lang="en-US" dirty="0" smtClean="0"/>
              <a:t>C-</a:t>
            </a:r>
            <a:r>
              <a:rPr lang="uk-UA" dirty="0" smtClean="0"/>
              <a:t>ЕОР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6768197"/>
              </p:ext>
            </p:extLst>
          </p:nvPr>
        </p:nvGraphicFramePr>
        <p:xfrm>
          <a:off x="91107" y="1844824"/>
          <a:ext cx="3287713" cy="349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0754939"/>
              </p:ext>
            </p:extLst>
          </p:nvPr>
        </p:nvGraphicFramePr>
        <p:xfrm>
          <a:off x="3763536" y="1700808"/>
          <a:ext cx="4022804" cy="372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347864" y="3140808"/>
            <a:ext cx="459988" cy="543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86339" y="1844824"/>
            <a:ext cx="936703" cy="3135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Під-</a:t>
            </a:r>
            <a:r>
              <a:rPr lang="uk-UA" b="1" dirty="0" err="1"/>
              <a:t>тверд</a:t>
            </a:r>
            <a:r>
              <a:rPr lang="uk-UA" b="1" dirty="0"/>
              <a:t>-</a:t>
            </a:r>
            <a:r>
              <a:rPr lang="uk-UA" b="1" dirty="0" err="1"/>
              <a:t>ження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574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179"/>
            <a:ext cx="9144000" cy="386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1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025"/>
            <a:ext cx="9144000" cy="471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4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6" y="0"/>
            <a:ext cx="37121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5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6" y="0"/>
            <a:ext cx="37121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09" y="0"/>
            <a:ext cx="40983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3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86" y="0"/>
            <a:ext cx="28476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4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514</TotalTime>
  <Words>286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Експеримент з дистанційного навчання у школах м. Києва, перехід до змішаного навчання з елементами персоналізації на основі платформи Moodle 3.2</vt:lpstr>
      <vt:lpstr>Підготовка до проведення навчального процесу за змішаною формою</vt:lpstr>
      <vt:lpstr>Презентация PowerPoint</vt:lpstr>
      <vt:lpstr>Нова платформа – структура  C-ЕОР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Електронні освітні ресурси (ЕОР): шляхи розробки та застосування в навчальному процесі шкіл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2014-11-06T08:33:16Z</dcterms:created>
  <dcterms:modified xsi:type="dcterms:W3CDTF">2017-05-29T12:19:55Z</dcterms:modified>
</cp:coreProperties>
</file>